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3" r:id="rId6"/>
    <p:sldId id="262" r:id="rId7"/>
    <p:sldId id="266" r:id="rId8"/>
    <p:sldId id="295" r:id="rId9"/>
    <p:sldId id="267" r:id="rId10"/>
    <p:sldId id="268" r:id="rId11"/>
    <p:sldId id="272" r:id="rId12"/>
    <p:sldId id="278" r:id="rId13"/>
    <p:sldId id="280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976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67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43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5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6200" y="1295400"/>
            <a:ext cx="8306445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ТЕМА: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Задачі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три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дії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3600" b="1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Творчі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робота над задачами. </a:t>
            </a:r>
          </a:p>
          <a:p>
            <a:pPr algn="ctr"/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Обчислення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виразів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вимагають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таблиць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24001" y="2133600"/>
            <a:ext cx="411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Цибулі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– 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4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кг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3505200"/>
            <a:ext cx="56749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Моркви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- 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?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, на 1 кг </a:t>
            </a:r>
            <a:r>
              <a:rPr lang="en-US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&gt;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0" y="4773757"/>
            <a:ext cx="6582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Картоплі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- 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?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, у 5 </a:t>
            </a:r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разів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&gt;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20" idx="3"/>
          </p:cNvCxnSpPr>
          <p:nvPr/>
        </p:nvCxnSpPr>
        <p:spPr>
          <a:xfrm flipH="1" flipV="1">
            <a:off x="5715000" y="2514600"/>
            <a:ext cx="1483951" cy="1406099"/>
          </a:xfrm>
          <a:prstGeom prst="bentConnector3">
            <a:avLst>
              <a:gd name="adj1" fmla="val -15405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8153400" y="3429000"/>
            <a:ext cx="762000" cy="1752600"/>
            <a:chOff x="8153400" y="3429000"/>
            <a:chExt cx="762000" cy="1752600"/>
          </a:xfrm>
        </p:grpSpPr>
        <p:cxnSp>
          <p:nvCxnSpPr>
            <p:cNvPr id="54" name="Соединительная линия уступом 53"/>
            <p:cNvCxnSpPr/>
            <p:nvPr/>
          </p:nvCxnSpPr>
          <p:spPr>
            <a:xfrm rot="16200000" flipV="1">
              <a:off x="7772400" y="4038600"/>
              <a:ext cx="1752600" cy="533400"/>
            </a:xfrm>
            <a:prstGeom prst="bentConnector3">
              <a:avLst>
                <a:gd name="adj1" fmla="val 100497"/>
              </a:avLst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8153400" y="5180012"/>
              <a:ext cx="762000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Правая фигурная скобка 91"/>
          <p:cNvSpPr/>
          <p:nvPr/>
        </p:nvSpPr>
        <p:spPr>
          <a:xfrm>
            <a:off x="7467600" y="2362200"/>
            <a:ext cx="685800" cy="2057400"/>
          </a:xfrm>
          <a:prstGeom prst="rightBrace">
            <a:avLst>
              <a:gd name="adj1" fmla="val 98899"/>
              <a:gd name="adj2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6429" t="28571" r="8393" b="50176"/>
          <a:stretch>
            <a:fillRect/>
          </a:stretch>
        </p:blipFill>
        <p:spPr bwMode="auto">
          <a:xfrm>
            <a:off x="-17417" y="2819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90600" y="762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</a:t>
            </a:r>
            <a:r>
              <a:rPr lang="ru-RU" sz="5400" b="1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2</a:t>
            </a:r>
            <a:endParaRPr lang="ru-RU" sz="5400" b="1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" y="1219200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Сухофруктів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– 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5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кг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2209800"/>
            <a:ext cx="5808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Води - 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25 л </a:t>
            </a:r>
            <a:r>
              <a:rPr lang="uk-UA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                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2971800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Цукру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- 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?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, у 5 </a:t>
            </a:r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разів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&lt;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705600" y="2209800"/>
            <a:ext cx="685800" cy="1143000"/>
            <a:chOff x="8153400" y="3429000"/>
            <a:chExt cx="762000" cy="1752600"/>
          </a:xfrm>
        </p:grpSpPr>
        <p:cxnSp>
          <p:nvCxnSpPr>
            <p:cNvPr id="13" name="Соединительная линия уступом 12"/>
            <p:cNvCxnSpPr/>
            <p:nvPr/>
          </p:nvCxnSpPr>
          <p:spPr>
            <a:xfrm rot="16200000" flipV="1">
              <a:off x="7772400" y="4038600"/>
              <a:ext cx="1752600" cy="533400"/>
            </a:xfrm>
            <a:prstGeom prst="bentConnector3">
              <a:avLst>
                <a:gd name="adj1" fmla="val 100497"/>
              </a:avLst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153400" y="5180012"/>
              <a:ext cx="762000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авая фигурная скобка 14"/>
          <p:cNvSpPr/>
          <p:nvPr/>
        </p:nvSpPr>
        <p:spPr>
          <a:xfrm>
            <a:off x="6096000" y="1447800"/>
            <a:ext cx="533400" cy="1447800"/>
          </a:xfrm>
          <a:prstGeom prst="rightBrace">
            <a:avLst>
              <a:gd name="adj1" fmla="val 98899"/>
              <a:gd name="adj2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Приклади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4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2002" t="38329" r="74033" b="56706"/>
          <a:stretch>
            <a:fillRect/>
          </a:stretch>
        </p:blipFill>
        <p:spPr bwMode="auto">
          <a:xfrm>
            <a:off x="0" y="16764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3897" t="38329" r="28297" b="56706"/>
          <a:stretch>
            <a:fillRect/>
          </a:stretch>
        </p:blipFill>
        <p:spPr bwMode="auto">
          <a:xfrm>
            <a:off x="0" y="2971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32252" t="38329" r="52387" b="56706"/>
          <a:stretch>
            <a:fillRect/>
          </a:stretch>
        </p:blipFill>
        <p:spPr bwMode="auto">
          <a:xfrm>
            <a:off x="5562600" y="1752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78337" t="38329" r="8745" b="56706"/>
          <a:stretch>
            <a:fillRect/>
          </a:stretch>
        </p:blipFill>
        <p:spPr bwMode="auto">
          <a:xfrm>
            <a:off x="5562600" y="29718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981200"/>
            <a:ext cx="8001000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</a:t>
            </a:r>
            <a:r>
              <a:rPr lang="ru-RU" sz="5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endParaRPr lang="ru-RU" sz="54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выдеоуроки 2 клас\d7c464a4f0087dc15d1796f2d285f51a.png"/>
          <p:cNvPicPr>
            <a:picLocks noChangeAspect="1" noChangeArrowheads="1"/>
          </p:cNvPicPr>
          <p:nvPr/>
        </p:nvPicPr>
        <p:blipFill>
          <a:blip r:embed="rId2"/>
          <a:srcRect r="7273" b="27648"/>
          <a:stretch>
            <a:fillRect/>
          </a:stretch>
        </p:blipFill>
        <p:spPr bwMode="auto">
          <a:xfrm>
            <a:off x="1371600" y="0"/>
            <a:ext cx="7772400" cy="4267200"/>
          </a:xfrm>
          <a:prstGeom prst="rect">
            <a:avLst/>
          </a:prstGeom>
          <a:noFill/>
        </p:spPr>
      </p:pic>
      <p:pic>
        <p:nvPicPr>
          <p:cNvPr id="4" name="Picture 3" descr="C:\Users\User\Desktop\выдеоуроки 2 клас\d7c464a4f0087dc15d1796f2d285f51a.png"/>
          <p:cNvPicPr>
            <a:picLocks noChangeAspect="1" noChangeArrowheads="1"/>
          </p:cNvPicPr>
          <p:nvPr/>
        </p:nvPicPr>
        <p:blipFill>
          <a:blip r:embed="rId2"/>
          <a:srcRect t="1292" r="7273" b="36692"/>
          <a:stretch>
            <a:fillRect/>
          </a:stretch>
        </p:blipFill>
        <p:spPr bwMode="auto">
          <a:xfrm>
            <a:off x="1371600" y="3200400"/>
            <a:ext cx="7772400" cy="3657600"/>
          </a:xfrm>
          <a:prstGeom prst="rect">
            <a:avLst/>
          </a:prstGeom>
          <a:noFill/>
        </p:spPr>
      </p:pic>
      <p:pic>
        <p:nvPicPr>
          <p:cNvPr id="5" name="Picture 3" descr="C:\Users\User\Desktop\выдеоуроки 2 клас\d7c464a4f0087dc15d1796f2d285f51a.png"/>
          <p:cNvPicPr>
            <a:picLocks noChangeAspect="1" noChangeArrowheads="1"/>
          </p:cNvPicPr>
          <p:nvPr/>
        </p:nvPicPr>
        <p:blipFill>
          <a:blip r:embed="rId2"/>
          <a:srcRect r="1818" b="36692"/>
          <a:stretch>
            <a:fillRect/>
          </a:stretch>
        </p:blipFill>
        <p:spPr bwMode="auto">
          <a:xfrm>
            <a:off x="0" y="3124200"/>
            <a:ext cx="8229600" cy="3733800"/>
          </a:xfrm>
          <a:prstGeom prst="rect">
            <a:avLst/>
          </a:prstGeom>
          <a:noFill/>
        </p:spPr>
      </p:pic>
      <p:pic>
        <p:nvPicPr>
          <p:cNvPr id="6" name="Picture 3" descr="C:\Users\User\Desktop\выдеоуроки 2 клас\d7c464a4f0087dc15d1796f2d285f51a.png"/>
          <p:cNvPicPr>
            <a:picLocks noChangeAspect="1" noChangeArrowheads="1"/>
          </p:cNvPicPr>
          <p:nvPr/>
        </p:nvPicPr>
        <p:blipFill>
          <a:blip r:embed="rId2"/>
          <a:srcRect r="1818" b="27648"/>
          <a:stretch>
            <a:fillRect/>
          </a:stretch>
        </p:blipFill>
        <p:spPr bwMode="auto">
          <a:xfrm>
            <a:off x="0" y="0"/>
            <a:ext cx="8229600" cy="4267200"/>
          </a:xfrm>
          <a:prstGeom prst="rect">
            <a:avLst/>
          </a:prstGeom>
          <a:noFill/>
        </p:spPr>
      </p:pic>
      <p:pic>
        <p:nvPicPr>
          <p:cNvPr id="55298" name="Picture 2" descr="Результат пошуку зображень за запитом картинка смайл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8191500" cy="6019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4343400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ru-RU" sz="11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1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Підсумок</a:t>
            </a:r>
            <a:r>
              <a:rPr lang="ru-RU" sz="11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1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Рефлексія</a:t>
            </a:r>
            <a:endParaRPr lang="ru-RU" sz="11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392488"/>
            <a:ext cx="72396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Продзвенів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дзвінок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Починається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урок</a:t>
            </a:r>
            <a:endParaRPr lang="ru-RU" sz="2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Наш 5-В клас - Розклад дзвінк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878917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ьтат пошуку зображень за запитом таблиця множення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57200"/>
            <a:ext cx="7239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5400" b="1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Класна</a:t>
            </a:r>
            <a:r>
              <a:rPr lang="ru-RU" sz="5400" b="1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робота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5146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11  22  33   ..     ..   .. 77 ..  99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5943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Установіть</a:t>
            </a:r>
            <a:r>
              <a:rPr lang="ru-RU" dirty="0" smtClean="0"/>
              <a:t> </a:t>
            </a:r>
            <a:r>
              <a:rPr lang="ru-RU" dirty="0" err="1" smtClean="0"/>
              <a:t>закономірність</a:t>
            </a:r>
            <a:r>
              <a:rPr lang="ru-RU" dirty="0" smtClean="0"/>
              <a:t> і </a:t>
            </a:r>
            <a:r>
              <a:rPr lang="ru-RU" dirty="0" err="1" smtClean="0"/>
              <a:t>запишіть</a:t>
            </a:r>
            <a:r>
              <a:rPr lang="ru-RU" dirty="0" smtClean="0"/>
              <a:t> числа, </a:t>
            </a:r>
            <a:r>
              <a:rPr lang="ru-RU" dirty="0" err="1" smtClean="0"/>
              <a:t>вставляючи</a:t>
            </a:r>
            <a:r>
              <a:rPr lang="ru-RU" dirty="0" smtClean="0"/>
              <a:t> </a:t>
            </a:r>
            <a:r>
              <a:rPr lang="ru-RU" dirty="0" err="1" smtClean="0"/>
              <a:t>пропущені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 descr="C:\Users\User\Desktop\%D0%B2%D1%8B%D0%B4%D0%B5%D0%BE%D1%83%D1%80%D0%BE%D0%BA%D0%B8 2 %D0%BA%D0%BB%D0%B0%D1%81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l="6410" t="2610" r="7692" b="68091"/>
          <a:stretch/>
        </p:blipFill>
        <p:spPr bwMode="auto">
          <a:xfrm>
            <a:off x="0" y="1447800"/>
            <a:ext cx="8915401" cy="17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Приклади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1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96240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5*8=40-16=24:3=8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6410" t="5221" r="69296" b="67370"/>
          <a:stretch>
            <a:fillRect/>
          </a:stretch>
        </p:blipFill>
        <p:spPr bwMode="auto">
          <a:xfrm>
            <a:off x="414337" y="1423660"/>
            <a:ext cx="39624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752600" y="1524000"/>
            <a:ext cx="14478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52600" y="2286000"/>
            <a:ext cx="1447800" cy="6858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52600" y="3048000"/>
            <a:ext cx="1447800" cy="6858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3179299" y="1447800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= 40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79299" y="2209800"/>
            <a:ext cx="11641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</a:rPr>
              <a:t>= 24</a:t>
            </a:r>
            <a:endParaRPr lang="uk-UA" sz="4400" dirty="0">
              <a:solidFill>
                <a:srgbClr val="00B05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6033" y="2964359"/>
            <a:ext cx="87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7030A0"/>
                </a:solidFill>
              </a:rPr>
              <a:t>= 8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4400" y="220980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40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4400" y="304800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</a:rPr>
              <a:t>24</a:t>
            </a:r>
            <a:endParaRPr lang="uk-UA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 descr="C:\Users\User\Desktop\%D0%B2%D1%8B%D0%B4%D0%B5%D0%BE%D1%83%D1%80%D0%BE%D0%BA%D0%B8 2 %D0%BA%D0%BB%D0%B0%D1%81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l="6410" t="3915" r="7692" b="68092"/>
          <a:stretch/>
        </p:blipFill>
        <p:spPr bwMode="auto">
          <a:xfrm>
            <a:off x="0" y="2514600"/>
            <a:ext cx="8915401" cy="16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94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1600200"/>
            <a:ext cx="8915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5*8=40-16=24:3=8</a:t>
            </a: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5*2=10+6=16:4=4</a:t>
            </a: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27:3=9:3=3*5=15</a:t>
            </a: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32:4=8:2-4*5=20</a:t>
            </a:r>
          </a:p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57-22=35:5=7+8=15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1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6410" t="31909" r="29077" b="15670"/>
          <a:stretch>
            <a:fillRect/>
          </a:stretch>
        </p:blipFill>
        <p:spPr bwMode="auto">
          <a:xfrm>
            <a:off x="1257622" y="2362200"/>
            <a:ext cx="5638800" cy="2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107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Century Schoolbook</vt:lpstr>
      <vt:lpstr>Trebuchet MS</vt:lpstr>
      <vt:lpstr>Wingdings</vt:lpstr>
      <vt:lpstr>Wingdings 2</vt:lpstr>
      <vt:lpstr>Wingdings 3</vt:lpstr>
      <vt:lpstr>Эркер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Alla Kravchenko</cp:lastModifiedBy>
  <cp:revision>25</cp:revision>
  <dcterms:created xsi:type="dcterms:W3CDTF">2020-03-22T11:07:06Z</dcterms:created>
  <dcterms:modified xsi:type="dcterms:W3CDTF">2020-09-04T10:10:24Z</dcterms:modified>
</cp:coreProperties>
</file>