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0" r:id="rId5"/>
    <p:sldId id="288" r:id="rId6"/>
    <p:sldId id="289" r:id="rId7"/>
    <p:sldId id="263" r:id="rId8"/>
    <p:sldId id="290" r:id="rId9"/>
    <p:sldId id="291" r:id="rId10"/>
    <p:sldId id="272" r:id="rId11"/>
    <p:sldId id="292" r:id="rId12"/>
    <p:sldId id="295" r:id="rId13"/>
    <p:sldId id="284" r:id="rId14"/>
    <p:sldId id="296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4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6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5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74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3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9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4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62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100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26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983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86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3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14400" y="2057400"/>
            <a:ext cx="72396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ТЕМА: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Складання</a:t>
            </a:r>
            <a:endParaRPr lang="ru-RU" sz="3600" b="1" cap="none" spc="0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і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розв’язування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задач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600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Порівняння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виразів</a:t>
            </a:r>
            <a:endParaRPr lang="ru-RU" sz="3600" b="1" cap="none" spc="0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b="1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7258" t="12903" r="8367" b="66129"/>
          <a:stretch>
            <a:fillRect/>
          </a:stretch>
        </p:blipFill>
        <p:spPr bwMode="auto">
          <a:xfrm>
            <a:off x="0" y="2743200"/>
            <a:ext cx="8991600" cy="125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90600" y="762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Задача 2</a:t>
            </a:r>
            <a:endParaRPr lang="ru-RU" sz="5400" b="1" i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762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Задача 2</a:t>
            </a:r>
            <a:endParaRPr lang="ru-RU" sz="5400" b="1" i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165" t="35484" r="50101" b="41935"/>
          <a:stretch>
            <a:fillRect/>
          </a:stretch>
        </p:blipFill>
        <p:spPr bwMode="auto">
          <a:xfrm>
            <a:off x="457200" y="25908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 descr="Результат пошуку зображень за запитом ящик картинка"/>
          <p:cNvPicPr>
            <a:picLocks noChangeAspect="1" noChangeArrowheads="1"/>
          </p:cNvPicPr>
          <p:nvPr/>
        </p:nvPicPr>
        <p:blipFill>
          <a:blip r:embed="rId3" cstate="print"/>
          <a:srcRect l="22000" t="9302" r="20000" b="5116"/>
          <a:stretch>
            <a:fillRect/>
          </a:stretch>
        </p:blipFill>
        <p:spPr bwMode="auto">
          <a:xfrm>
            <a:off x="3650974" y="2667000"/>
            <a:ext cx="768626" cy="609600"/>
          </a:xfrm>
          <a:prstGeom prst="rect">
            <a:avLst/>
          </a:prstGeom>
          <a:noFill/>
        </p:spPr>
      </p:pic>
      <p:pic>
        <p:nvPicPr>
          <p:cNvPr id="9" name="Picture 6" descr="Результат пошуку зображень за запитом ящик картинка"/>
          <p:cNvPicPr>
            <a:picLocks noChangeAspect="1" noChangeArrowheads="1"/>
          </p:cNvPicPr>
          <p:nvPr/>
        </p:nvPicPr>
        <p:blipFill>
          <a:blip r:embed="rId3" cstate="print"/>
          <a:srcRect l="22000" t="9302" r="20000" b="5116"/>
          <a:stretch>
            <a:fillRect/>
          </a:stretch>
        </p:blipFill>
        <p:spPr bwMode="auto">
          <a:xfrm>
            <a:off x="2057400" y="2667000"/>
            <a:ext cx="768626" cy="609600"/>
          </a:xfrm>
          <a:prstGeom prst="rect">
            <a:avLst/>
          </a:prstGeom>
          <a:noFill/>
        </p:spPr>
      </p:pic>
      <p:pic>
        <p:nvPicPr>
          <p:cNvPr id="10" name="Picture 6" descr="Результат пошуку зображень за запитом ящик картинка"/>
          <p:cNvPicPr>
            <a:picLocks noChangeAspect="1" noChangeArrowheads="1"/>
          </p:cNvPicPr>
          <p:nvPr/>
        </p:nvPicPr>
        <p:blipFill>
          <a:blip r:embed="rId3" cstate="print"/>
          <a:srcRect l="22000" t="9302" r="20000" b="5116"/>
          <a:stretch>
            <a:fillRect/>
          </a:stretch>
        </p:blipFill>
        <p:spPr bwMode="auto">
          <a:xfrm>
            <a:off x="533400" y="2667000"/>
            <a:ext cx="768626" cy="609600"/>
          </a:xfrm>
          <a:prstGeom prst="rect">
            <a:avLst/>
          </a:prstGeom>
          <a:noFill/>
        </p:spPr>
      </p:pic>
      <p:pic>
        <p:nvPicPr>
          <p:cNvPr id="11" name="Picture 6" descr="Результат пошуку зображень за запитом ящик картинка"/>
          <p:cNvPicPr>
            <a:picLocks noChangeAspect="1" noChangeArrowheads="1"/>
          </p:cNvPicPr>
          <p:nvPr/>
        </p:nvPicPr>
        <p:blipFill>
          <a:blip r:embed="rId3" cstate="print"/>
          <a:srcRect l="22000" t="9302" r="20000" b="5116"/>
          <a:stretch>
            <a:fillRect/>
          </a:stretch>
        </p:blipFill>
        <p:spPr bwMode="auto">
          <a:xfrm>
            <a:off x="1295400" y="2667000"/>
            <a:ext cx="768626" cy="609600"/>
          </a:xfrm>
          <a:prstGeom prst="rect">
            <a:avLst/>
          </a:prstGeom>
          <a:noFill/>
        </p:spPr>
      </p:pic>
      <p:pic>
        <p:nvPicPr>
          <p:cNvPr id="12" name="Picture 6" descr="Результат пошуку зображень за запитом ящик картинка"/>
          <p:cNvPicPr>
            <a:picLocks noChangeAspect="1" noChangeArrowheads="1"/>
          </p:cNvPicPr>
          <p:nvPr/>
        </p:nvPicPr>
        <p:blipFill>
          <a:blip r:embed="rId3" cstate="print"/>
          <a:srcRect l="22000" t="9302" r="20000" b="5116"/>
          <a:stretch>
            <a:fillRect/>
          </a:stretch>
        </p:blipFill>
        <p:spPr bwMode="auto">
          <a:xfrm>
            <a:off x="2819400" y="2667000"/>
            <a:ext cx="768626" cy="6096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5800" y="2590800"/>
            <a:ext cx="445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16200000">
            <a:off x="2111739" y="479061"/>
            <a:ext cx="729522" cy="3886200"/>
          </a:xfrm>
          <a:prstGeom prst="rightBrace">
            <a:avLst>
              <a:gd name="adj1" fmla="val 133176"/>
              <a:gd name="adj2" fmla="val 4972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64026" y="12954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Приклади</a:t>
            </a:r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4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8165" t="67742" r="18347" b="9677"/>
          <a:stretch>
            <a:fillRect/>
          </a:stretch>
        </p:blipFill>
        <p:spPr bwMode="auto">
          <a:xfrm>
            <a:off x="152400" y="1676400"/>
            <a:ext cx="8839200" cy="15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Шкільне життя кла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4298131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4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2209800"/>
            <a:ext cx="6477000" cy="7694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Домашнє</a:t>
            </a:r>
            <a:r>
              <a:rPr lang="ru-RU" sz="4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endParaRPr lang="ru-RU" sz="4400" b="1" dirty="0" smtClean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3124200"/>
            <a:ext cx="72396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Продзвенів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уже </a:t>
            </a:r>
            <a:r>
              <a:rPr lang="ru-RU" sz="36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дзвінок</a:t>
            </a:r>
            <a:r>
              <a:rPr lang="ru-RU" sz="3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Починаємо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урок</a:t>
            </a:r>
            <a:endParaRPr lang="ru-RU" sz="20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Вірші про Перший дзвоник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11"/>
            <a:ext cx="31051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зультат пошуку зображень за запитом таблиця множення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15629"/>
              </p:ext>
            </p:extLst>
          </p:nvPr>
        </p:nvGraphicFramePr>
        <p:xfrm>
          <a:off x="76199" y="609600"/>
          <a:ext cx="9448801" cy="2834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8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319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Доданок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40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>
                          <a:solidFill>
                            <a:schemeClr val="tx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695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Доданок</a:t>
                      </a:r>
                      <a:r>
                        <a:rPr lang="ru-RU" sz="4000" b="1" dirty="0" smtClean="0"/>
                        <a:t> 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943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Сума 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37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59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90800" y="250567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</a:t>
            </a:r>
            <a:endParaRPr lang="ru-RU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4651" y="54467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</a:t>
            </a:r>
            <a:endParaRPr lang="ru-RU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1562524"/>
            <a:ext cx="68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00801" y="250567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48</a:t>
            </a:r>
            <a:endParaRPr lang="ru-RU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05800" y="1469962"/>
            <a:ext cx="83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1371600"/>
            <a:ext cx="6580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Усна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лічба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26103"/>
              </p:ext>
            </p:extLst>
          </p:nvPr>
        </p:nvGraphicFramePr>
        <p:xfrm>
          <a:off x="152400" y="3124200"/>
          <a:ext cx="8991600" cy="2834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69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319">
                <a:tc>
                  <a:txBody>
                    <a:bodyPr/>
                    <a:lstStyle/>
                    <a:p>
                      <a:r>
                        <a:rPr lang="ru-RU" sz="3600" b="1" dirty="0" err="1" smtClean="0"/>
                        <a:t>Множник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/>
                        <a:t>1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/>
                        <a:t>2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/>
                        <a:t>4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0" dirty="0" smtClean="0"/>
                        <a:t>5</a:t>
                      </a:r>
                      <a:endParaRPr lang="ru-RU" sz="5400" b="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695">
                <a:tc>
                  <a:txBody>
                    <a:bodyPr/>
                    <a:lstStyle/>
                    <a:p>
                      <a:r>
                        <a:rPr lang="ru-RU" sz="3600" b="1" dirty="0" err="1" smtClean="0"/>
                        <a:t>Множник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lang="ru-RU" sz="5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943">
                <a:tc>
                  <a:txBody>
                    <a:bodyPr/>
                    <a:lstStyle/>
                    <a:p>
                      <a:r>
                        <a:rPr lang="ru-RU" sz="4000" b="1" dirty="0" err="1" smtClean="0">
                          <a:solidFill>
                            <a:srgbClr val="FF0000"/>
                          </a:solidFill>
                        </a:rPr>
                        <a:t>Добуток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</a:t>
                      </a:r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06960" y="495300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ru-RU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7267" y="4029670"/>
            <a:ext cx="569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16760" y="3106340"/>
            <a:ext cx="569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40760" y="4029670"/>
            <a:ext cx="569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72400" y="495300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ru-RU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457200"/>
            <a:ext cx="72396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</a:t>
            </a:r>
            <a:r>
              <a:rPr lang="ru-RU" sz="5400" b="1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березня</a:t>
            </a:r>
            <a:endParaRPr lang="ru-RU" sz="5400" b="1" i="1" cap="none" spc="0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  <a:p>
            <a:pPr algn="ctr"/>
            <a:r>
              <a:rPr lang="ru-RU" sz="5400" b="1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Класна</a:t>
            </a:r>
            <a:r>
              <a:rPr lang="ru-RU" sz="5400" b="1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робота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Задача 1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 l="7725" t="13734" r="7296" b="15308"/>
          <a:stretch>
            <a:fillRect/>
          </a:stretch>
        </p:blipFill>
        <p:spPr bwMode="auto">
          <a:xfrm>
            <a:off x="228600" y="1295400"/>
            <a:ext cx="8686800" cy="408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Задача 1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 l="7725" t="41563" r="7296" b="15308"/>
          <a:stretch>
            <a:fillRect/>
          </a:stretch>
        </p:blipFill>
        <p:spPr bwMode="auto">
          <a:xfrm>
            <a:off x="228600" y="2286000"/>
            <a:ext cx="8686800" cy="247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524001" y="2133600"/>
            <a:ext cx="411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i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Вівці</a:t>
            </a:r>
            <a:r>
              <a:rPr lang="ru-RU" sz="5400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– </a:t>
            </a:r>
            <a:r>
              <a:rPr lang="ru-RU" sz="5400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1 л</a:t>
            </a:r>
            <a:endParaRPr lang="ru-RU" sz="5400" i="1" cap="none" spc="0" dirty="0" smtClean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24000" y="3505200"/>
            <a:ext cx="2973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Кози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– </a:t>
            </a:r>
            <a:r>
              <a:rPr lang="uk-UA" sz="4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4 л </a:t>
            </a:r>
            <a:endParaRPr lang="ru-RU" sz="3200" i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24000" y="4800600"/>
            <a:ext cx="5907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Корови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- 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?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, у 5 </a:t>
            </a:r>
            <a:r>
              <a:rPr lang="ru-RU" sz="4800" i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разів</a:t>
            </a:r>
            <a:r>
              <a:rPr lang="ru-RU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en-US" sz="4800" i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 Antiqua" pitchFamily="18" charset="0"/>
                <a:cs typeface="Arial" pitchFamily="34" charset="0"/>
              </a:rPr>
              <a:t>&gt;</a:t>
            </a:r>
            <a:endParaRPr lang="ru-RU" sz="3200" i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2" name="Правая фигурная скобка 91"/>
          <p:cNvSpPr/>
          <p:nvPr/>
        </p:nvSpPr>
        <p:spPr>
          <a:xfrm>
            <a:off x="4876800" y="2209800"/>
            <a:ext cx="685800" cy="2057400"/>
          </a:xfrm>
          <a:prstGeom prst="rightBrace">
            <a:avLst>
              <a:gd name="adj1" fmla="val 98899"/>
              <a:gd name="adj2" fmla="val 5000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381000"/>
            <a:ext cx="72396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Задача 1</a:t>
            </a:r>
            <a:endParaRPr lang="ru-RU" sz="3600" b="1" i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/>
          <a:srcRect l="7725" t="55815" r="73034" b="15308"/>
          <a:stretch>
            <a:fillRect/>
          </a:stretch>
        </p:blipFill>
        <p:spPr bwMode="auto">
          <a:xfrm>
            <a:off x="533400" y="2209800"/>
            <a:ext cx="914400" cy="7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print"/>
          <a:srcRect l="28569" t="52965" r="55397" b="15308"/>
          <a:stretch>
            <a:fillRect/>
          </a:stretch>
        </p:blipFill>
        <p:spPr bwMode="auto">
          <a:xfrm>
            <a:off x="457200" y="3098350"/>
            <a:ext cx="990600" cy="11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 cstate="print"/>
          <a:srcRect l="70257" t="41563" r="7296" b="15308"/>
          <a:stretch>
            <a:fillRect/>
          </a:stretch>
        </p:blipFill>
        <p:spPr bwMode="auto">
          <a:xfrm>
            <a:off x="457200" y="4572000"/>
            <a:ext cx="1066800" cy="115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4572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1" name="Соединительная линия уступом 40"/>
          <p:cNvCxnSpPr/>
          <p:nvPr/>
        </p:nvCxnSpPr>
        <p:spPr>
          <a:xfrm rot="5400000" flipH="1" flipV="1">
            <a:off x="6743700" y="3924300"/>
            <a:ext cx="1981200" cy="533400"/>
          </a:xfrm>
          <a:prstGeom prst="bentConnector3">
            <a:avLst>
              <a:gd name="adj1" fmla="val 36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>
            <a:off x="5867400" y="3200400"/>
            <a:ext cx="2133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89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Unicode MS</vt:lpstr>
      <vt:lpstr>Book Antiqua</vt:lpstr>
      <vt:lpstr>Century Schoolbook</vt:lpstr>
      <vt:lpstr>Trebuchet MS</vt:lpstr>
      <vt:lpstr>Wingdings</vt:lpstr>
      <vt:lpstr>Wingdings 2</vt:lpstr>
      <vt:lpstr>Wingdings 3</vt:lpstr>
      <vt:lpstr>Эркер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Alla Kravchenko</cp:lastModifiedBy>
  <cp:revision>25</cp:revision>
  <dcterms:created xsi:type="dcterms:W3CDTF">2020-03-22T11:07:06Z</dcterms:created>
  <dcterms:modified xsi:type="dcterms:W3CDTF">2020-09-04T10:16:27Z</dcterms:modified>
</cp:coreProperties>
</file>