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61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67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67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0908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0244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6768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07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918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36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19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013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426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6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59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040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08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3E0FD-CA80-48E0-A373-3CCDE327F6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16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3E0FD-CA80-48E0-A373-3CCDE327F6A6}" type="datetimeFigureOut">
              <a:rPr lang="ru-RU" smtClean="0"/>
              <a:pPr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F31D85-2C9E-4836-BAEE-EC02F3F3C5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406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62" y="642918"/>
            <a:ext cx="700092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>
                <a:solidFill>
                  <a:srgbClr val="0070C0"/>
                </a:solidFill>
              </a:rPr>
              <a:t>Тема: </a:t>
            </a:r>
            <a:r>
              <a:rPr lang="uk-UA" sz="3200" b="1" i="1" dirty="0" smtClean="0">
                <a:solidFill>
                  <a:srgbClr val="0070C0"/>
                </a:solidFill>
              </a:rPr>
              <a:t>Складання задач </a:t>
            </a:r>
            <a:endParaRPr lang="uk-UA" sz="3200" b="1" i="1" dirty="0" smtClean="0">
              <a:solidFill>
                <a:srgbClr val="0070C0"/>
              </a:solidFill>
            </a:endParaRPr>
          </a:p>
          <a:p>
            <a:r>
              <a:rPr lang="uk-UA" sz="3200" b="1" i="1" dirty="0" smtClean="0">
                <a:solidFill>
                  <a:srgbClr val="0070C0"/>
                </a:solidFill>
              </a:rPr>
              <a:t>за </a:t>
            </a:r>
            <a:r>
              <a:rPr lang="uk-UA" sz="3200" b="1" i="1" dirty="0" smtClean="0">
                <a:solidFill>
                  <a:srgbClr val="0070C0"/>
                </a:solidFill>
              </a:rPr>
              <a:t>схемами. Різні способи додавання двоцифрових чисел. Додавання іменованих чисел. Прості задачі на </a:t>
            </a:r>
            <a:r>
              <a:rPr lang="uk-UA" sz="3200" b="1" i="1" dirty="0" smtClean="0">
                <a:solidFill>
                  <a:srgbClr val="0070C0"/>
                </a:solidFill>
              </a:rPr>
              <a:t>додавання</a:t>
            </a:r>
            <a:endParaRPr lang="ru-RU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642918"/>
            <a:ext cx="7429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                                       </a:t>
            </a:r>
            <a:r>
              <a:rPr lang="uk-UA" sz="3600" b="1" i="1" dirty="0" smtClean="0">
                <a:solidFill>
                  <a:srgbClr val="002060"/>
                </a:solidFill>
              </a:rPr>
              <a:t> травня </a:t>
            </a:r>
          </a:p>
          <a:p>
            <a:r>
              <a:rPr lang="uk-UA" sz="3600" b="1" i="1" dirty="0" smtClean="0">
                <a:solidFill>
                  <a:srgbClr val="002060"/>
                </a:solidFill>
              </a:rPr>
              <a:t>           Класна     робота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p:pic>
        <p:nvPicPr>
          <p:cNvPr id="17410" name="Picture 2" descr="Презентація. &quot;Трикутники. Види трикутників&quot; для 3-4 класі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428869"/>
            <a:ext cx="6572296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500042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/>
              <a:t>      </a:t>
            </a:r>
            <a:r>
              <a:rPr lang="uk-UA" sz="2800" b="1" i="1" dirty="0" smtClean="0">
                <a:solidFill>
                  <a:srgbClr val="00B050"/>
                </a:solidFill>
              </a:rPr>
              <a:t>Робота з підручником 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8662" y="1071546"/>
            <a:ext cx="400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/>
              <a:t>Завдання 11</a:t>
            </a:r>
            <a:endParaRPr lang="ru-RU" sz="28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1785926"/>
            <a:ext cx="7072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Пригадай способи додавання. Обчисли одним з них вирази 36+7, 48+37.</a:t>
            </a:r>
            <a:endParaRPr lang="ru-RU" sz="2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307181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36+7=</a:t>
            </a:r>
            <a:endParaRPr lang="ru-RU" sz="2800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6200000" flipH="1">
            <a:off x="964381" y="3607595"/>
            <a:ext cx="357190" cy="28575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571472" y="3571876"/>
            <a:ext cx="357190" cy="35719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85720" y="407194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30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142976" y="407194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6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643042" y="3071810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43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500562" y="3071810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48    +   37=</a:t>
            </a:r>
            <a:endParaRPr lang="ru-RU" sz="2800" b="1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>
            <a:off x="4321967" y="3536157"/>
            <a:ext cx="357190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6200000" flipH="1">
            <a:off x="4822033" y="3536157"/>
            <a:ext cx="357190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929058" y="414338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/>
              <a:t>40         </a:t>
            </a:r>
            <a:endParaRPr lang="ru-RU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4857752" y="414338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8</a:t>
            </a:r>
            <a:endParaRPr lang="ru-RU" sz="2800" b="1" dirty="0"/>
          </a:p>
        </p:txBody>
      </p:sp>
      <p:cxnSp>
        <p:nvCxnSpPr>
          <p:cNvPr id="43" name="Прямая со стрелкой 42"/>
          <p:cNvCxnSpPr/>
          <p:nvPr/>
        </p:nvCxnSpPr>
        <p:spPr>
          <a:xfrm rot="5400000">
            <a:off x="5464975" y="3536157"/>
            <a:ext cx="357190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6200000" flipH="1">
            <a:off x="5965041" y="3536157"/>
            <a:ext cx="357190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357818" y="414338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30</a:t>
            </a:r>
            <a:endParaRPr lang="ru-RU" sz="28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143636" y="414338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7</a:t>
            </a:r>
            <a:endParaRPr lang="ru-RU" sz="28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429388" y="307181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85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20" grpId="0"/>
      <p:bldP spid="21" grpId="0"/>
      <p:bldP spid="22" grpId="0"/>
      <p:bldP spid="40" grpId="0"/>
      <p:bldP spid="41" grpId="0"/>
      <p:bldP spid="51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43108" y="642918"/>
            <a:ext cx="53812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i="1" dirty="0" smtClean="0">
                <a:solidFill>
                  <a:srgbClr val="00B050"/>
                </a:solidFill>
              </a:rPr>
              <a:t>Задача за схемою (усно)</a:t>
            </a:r>
            <a:endParaRPr lang="ru-RU" sz="3200" b="1" i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1714488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000100" y="1857364"/>
            <a:ext cx="185738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43042" y="135729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10</a:t>
            </a:r>
            <a:endParaRPr lang="ru-RU" sz="24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000100" y="2357430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12" name="Прямая соединительная линия 11"/>
          <p:cNvCxnSpPr>
            <a:stCxn id="10" idx="1"/>
            <a:endCxn id="10" idx="3"/>
          </p:cNvCxnSpPr>
          <p:nvPr/>
        </p:nvCxnSpPr>
        <p:spPr>
          <a:xfrm rot="10800000" flipH="1">
            <a:off x="1000100" y="2542096"/>
            <a:ext cx="3929090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10" idx="0"/>
            <a:endCxn id="10" idx="2"/>
          </p:cNvCxnSpPr>
          <p:nvPr/>
        </p:nvCxnSpPr>
        <p:spPr>
          <a:xfrm rot="16200000" flipH="1">
            <a:off x="2779979" y="2542096"/>
            <a:ext cx="36933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786050" y="292893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/>
              <a:t>?, у 4 більше</a:t>
            </a:r>
            <a:endParaRPr lang="ru-RU" sz="2400" b="1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5286380" y="1714488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?</a:t>
            </a:r>
            <a:endParaRPr lang="ru-RU" sz="2800" b="1" dirty="0"/>
          </a:p>
        </p:txBody>
      </p:sp>
      <p:sp>
        <p:nvSpPr>
          <p:cNvPr id="28" name="Правая фигурная скобка 27"/>
          <p:cNvSpPr/>
          <p:nvPr/>
        </p:nvSpPr>
        <p:spPr>
          <a:xfrm>
            <a:off x="4929190" y="1357298"/>
            <a:ext cx="285752" cy="1285884"/>
          </a:xfrm>
          <a:prstGeom prst="rightBrace">
            <a:avLst>
              <a:gd name="adj1" fmla="val 0"/>
              <a:gd name="adj2" fmla="val 484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071538" y="4000504"/>
            <a:ext cx="5857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00B050"/>
                </a:solidFill>
              </a:rPr>
              <a:t>1)  10 * 4= 40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71538" y="4929198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rgbClr val="00B050"/>
                </a:solidFill>
              </a:rPr>
              <a:t>2)  10+40= 50</a:t>
            </a:r>
            <a:endParaRPr lang="ru-RU" sz="2800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87624" y="620688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i="1" dirty="0" smtClean="0">
                <a:solidFill>
                  <a:srgbClr val="00B050"/>
                </a:solidFill>
              </a:rPr>
              <a:t>Домашнє завдання </a:t>
            </a:r>
            <a:endParaRPr lang="ru-RU" sz="3600" b="1" i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1857364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/>
              <a:t>Задача 15 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620688"/>
            <a:ext cx="5929163" cy="4678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6417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204</TotalTime>
  <Words>87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Alla Kravchenko</cp:lastModifiedBy>
  <cp:revision>22</cp:revision>
  <dcterms:created xsi:type="dcterms:W3CDTF">2020-05-13T12:37:08Z</dcterms:created>
  <dcterms:modified xsi:type="dcterms:W3CDTF">2020-09-07T10:05:43Z</dcterms:modified>
</cp:coreProperties>
</file>