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2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8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6465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18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7565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899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32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0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2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3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66AC-9344-433E-AAF8-6918663F62B3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833562-5507-445E-AD0E-22DBA6CC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8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2667000"/>
            <a:ext cx="8333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B050"/>
                </a:solidFill>
              </a:rPr>
              <a:t>          </a:t>
            </a:r>
            <a:r>
              <a:rPr lang="uk-UA" sz="2800" b="1" i="1" dirty="0" smtClean="0">
                <a:solidFill>
                  <a:srgbClr val="FF0000"/>
                </a:solidFill>
              </a:rPr>
              <a:t> </a:t>
            </a:r>
            <a:r>
              <a:rPr lang="uk-UA" sz="2800" b="1" i="1" dirty="0" smtClean="0"/>
              <a:t>Тема: </a:t>
            </a:r>
            <a:r>
              <a:rPr lang="uk-UA" sz="2800" b="1" i="1" dirty="0" smtClean="0">
                <a:solidFill>
                  <a:srgbClr val="0000FF"/>
                </a:solidFill>
              </a:rPr>
              <a:t>Способи </a:t>
            </a:r>
            <a:r>
              <a:rPr lang="uk-UA" sz="2800" b="1" i="1" dirty="0" smtClean="0">
                <a:solidFill>
                  <a:srgbClr val="0000FF"/>
                </a:solidFill>
              </a:rPr>
              <a:t>перевірки дії додавання. Задачі, що містять </a:t>
            </a:r>
            <a:endParaRPr lang="uk-UA" sz="2800" b="1" i="1" dirty="0" smtClean="0">
              <a:solidFill>
                <a:srgbClr val="0000FF"/>
              </a:solidFill>
            </a:endParaRPr>
          </a:p>
          <a:p>
            <a:r>
              <a:rPr lang="uk-UA" sz="2800" b="1" i="1" dirty="0" smtClean="0">
                <a:solidFill>
                  <a:srgbClr val="0000FF"/>
                </a:solidFill>
              </a:rPr>
              <a:t>збільшення </a:t>
            </a:r>
            <a:r>
              <a:rPr lang="uk-UA" sz="2800" b="1" i="1" dirty="0" smtClean="0">
                <a:solidFill>
                  <a:srgbClr val="0000FF"/>
                </a:solidFill>
              </a:rPr>
              <a:t>числа на кілька </a:t>
            </a:r>
            <a:r>
              <a:rPr lang="uk-UA" sz="2800" b="1" i="1" dirty="0" smtClean="0">
                <a:solidFill>
                  <a:srgbClr val="0000FF"/>
                </a:solidFill>
              </a:rPr>
              <a:t>одиниць </a:t>
            </a:r>
            <a:r>
              <a:rPr lang="uk-UA" sz="28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42860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          </a:t>
            </a:r>
            <a:r>
              <a:rPr lang="uk-UA" sz="3600" b="1" i="1" dirty="0" smtClean="0">
                <a:solidFill>
                  <a:srgbClr val="0000FF"/>
                </a:solidFill>
              </a:rPr>
              <a:t> травня</a:t>
            </a:r>
          </a:p>
          <a:p>
            <a:r>
              <a:rPr lang="uk-UA" sz="3600" b="1" i="1" dirty="0" smtClean="0">
                <a:solidFill>
                  <a:srgbClr val="0000FF"/>
                </a:solidFill>
              </a:rPr>
              <a:t>             Класна робота  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sp>
        <p:nvSpPr>
          <p:cNvPr id="3074" name="AutoShape 2" descr="Презентація на тему: &quot;Числа 21-40. Круглі числа. Утворення чисел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Презентація на тему: &quot;Числа 21-40. Круглі числа. Утворення чисел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Презентація на тему: &quot;Числа 21-40. Круглі числа. Утворення чисел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8006" y="1628933"/>
            <a:ext cx="6215106" cy="4429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Порахуй</a:t>
            </a:r>
            <a:endParaRPr lang="ru-RU" sz="2800" b="1" i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70000"/>
            <a:ext cx="835292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3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714356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0000FF"/>
                </a:solidFill>
              </a:rPr>
              <a:t>Робота з підручником 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1428736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                           Задача  16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951956"/>
            <a:ext cx="56436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</a:rPr>
              <a:t>Периметр - 100 м</a:t>
            </a:r>
          </a:p>
          <a:p>
            <a:r>
              <a:rPr lang="uk-UA" sz="2800" b="1" i="1" dirty="0" smtClean="0">
                <a:solidFill>
                  <a:srgbClr val="C00000"/>
                </a:solidFill>
              </a:rPr>
              <a:t>Довжина 1 сторони –15</a:t>
            </a:r>
          </a:p>
          <a:p>
            <a:r>
              <a:rPr lang="uk-UA" sz="2800" b="1" i="1" dirty="0" smtClean="0">
                <a:solidFill>
                  <a:srgbClr val="C00000"/>
                </a:solidFill>
              </a:rPr>
              <a:t>Довжина 2 сторони- 24 м</a:t>
            </a:r>
          </a:p>
          <a:p>
            <a:r>
              <a:rPr lang="uk-UA" sz="2800" b="1" i="1" dirty="0" smtClean="0">
                <a:solidFill>
                  <a:srgbClr val="C00000"/>
                </a:solidFill>
              </a:rPr>
              <a:t>Довжина 3 сторони- 35</a:t>
            </a:r>
          </a:p>
          <a:p>
            <a:r>
              <a:rPr lang="uk-UA" sz="2800" b="1" i="1" dirty="0" smtClean="0">
                <a:solidFill>
                  <a:srgbClr val="C00000"/>
                </a:solidFill>
              </a:rPr>
              <a:t>Довжина 4 сторони – </a:t>
            </a:r>
            <a:r>
              <a:rPr lang="uk-UA" sz="2800" b="1" i="1" dirty="0">
                <a:solidFill>
                  <a:srgbClr val="C00000"/>
                </a:solidFill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</a:rPr>
              <a:t>? м </a:t>
            </a:r>
          </a:p>
          <a:p>
            <a:pPr algn="ctr"/>
            <a:r>
              <a:rPr lang="uk-UA" sz="2800" b="1" i="1" dirty="0" smtClean="0"/>
              <a:t>Задача 18</a:t>
            </a:r>
          </a:p>
          <a:p>
            <a:pPr algn="ctr"/>
            <a:r>
              <a:rPr lang="uk-UA" sz="2800" b="1" i="1" dirty="0" smtClean="0"/>
              <a:t>Було стрічки-?</a:t>
            </a:r>
          </a:p>
          <a:p>
            <a:pPr algn="ctr"/>
            <a:r>
              <a:rPr lang="uk-UA" sz="2800" b="1" i="1" dirty="0" smtClean="0"/>
              <a:t>Витратили – 7м і 8м</a:t>
            </a:r>
          </a:p>
          <a:p>
            <a:pPr algn="ctr"/>
            <a:r>
              <a:rPr lang="uk-UA" sz="2800" b="1" i="1" dirty="0" smtClean="0"/>
              <a:t>Залишилося -25 м</a:t>
            </a:r>
            <a:endParaRPr lang="uk-UA" sz="2800" b="1" i="1" dirty="0"/>
          </a:p>
          <a:p>
            <a:endParaRPr lang="uk-UA" sz="2800" b="1" i="1" dirty="0" smtClean="0">
              <a:solidFill>
                <a:srgbClr val="C00000"/>
              </a:solidFill>
            </a:endParaRPr>
          </a:p>
          <a:p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071546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   </a:t>
            </a:r>
            <a:r>
              <a:rPr lang="uk-UA" sz="3200" b="1" i="1" dirty="0" smtClean="0">
                <a:solidFill>
                  <a:srgbClr val="0000FF"/>
                </a:solidFill>
              </a:rPr>
              <a:t>Самооцінка </a:t>
            </a:r>
            <a:r>
              <a:rPr lang="uk-UA" sz="3200" b="1" i="1" dirty="0" smtClean="0">
                <a:solidFill>
                  <a:srgbClr val="0000FF"/>
                </a:solidFill>
              </a:rPr>
              <a:t>настрою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2" name="AutoShape 2" descr="Де смайлики в Whatsapp на айФоні, і як їх включи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72816"/>
            <a:ext cx="6449370" cy="2413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15616" y="764704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    </a:t>
            </a:r>
            <a:r>
              <a:rPr lang="uk-UA" sz="4000" i="1" dirty="0">
                <a:solidFill>
                  <a:srgbClr val="0000FF"/>
                </a:solidFill>
              </a:rPr>
              <a:t>Дякую</a:t>
            </a:r>
            <a:r>
              <a:rPr lang="uk-UA" sz="4000" i="1">
                <a:solidFill>
                  <a:srgbClr val="0000FF"/>
                </a:solidFill>
              </a:rPr>
              <a:t>! </a:t>
            </a:r>
            <a:endParaRPr lang="uk-UA" sz="4000" i="1" smtClean="0">
              <a:solidFill>
                <a:srgbClr val="0000FF"/>
              </a:solidFill>
            </a:endParaRPr>
          </a:p>
          <a:p>
            <a:pPr algn="ctr"/>
            <a:r>
              <a:rPr lang="uk-UA" sz="4000" i="1" smtClean="0">
                <a:solidFill>
                  <a:srgbClr val="0000FF"/>
                </a:solidFill>
              </a:rPr>
              <a:t>До </a:t>
            </a:r>
            <a:r>
              <a:rPr lang="uk-UA" sz="4000" i="1" dirty="0" smtClean="0">
                <a:solidFill>
                  <a:srgbClr val="0000FF"/>
                </a:solidFill>
              </a:rPr>
              <a:t>побачення! </a:t>
            </a:r>
            <a:endParaRPr lang="ru-RU" sz="4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76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Порахуй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Alla Kravchenko</cp:lastModifiedBy>
  <cp:revision>15</cp:revision>
  <dcterms:created xsi:type="dcterms:W3CDTF">2020-05-16T14:13:37Z</dcterms:created>
  <dcterms:modified xsi:type="dcterms:W3CDTF">2020-09-07T10:29:53Z</dcterms:modified>
</cp:coreProperties>
</file>