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7" r:id="rId3"/>
    <p:sldId id="258" r:id="rId4"/>
    <p:sldId id="260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2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8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9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0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1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8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8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4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1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7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556C8-9F85-4E10-B9B4-7D75D7CA4975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E5575D-10AB-4F52-A23D-8ABA6805C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rgbClr val="0000FF"/>
                </a:solidFill>
              </a:rPr>
              <a:t>Тема: </a:t>
            </a:r>
            <a:r>
              <a:rPr lang="uk-UA" b="1" i="1" dirty="0">
                <a:solidFill>
                  <a:srgbClr val="0000FF"/>
                </a:solidFill>
              </a:rPr>
              <a:t>Зміна різниці при зміні одного з компонентів на кілька одиниць. Складання і </a:t>
            </a:r>
            <a:r>
              <a:rPr lang="uk-UA" b="1" i="1" dirty="0" err="1">
                <a:solidFill>
                  <a:srgbClr val="0000FF"/>
                </a:solidFill>
              </a:rPr>
              <a:t>розв</a:t>
            </a:r>
            <a:r>
              <a:rPr lang="en-US" b="1" i="1" dirty="0">
                <a:solidFill>
                  <a:srgbClr val="0000FF"/>
                </a:solidFill>
              </a:rPr>
              <a:t>’</a:t>
            </a:r>
            <a:r>
              <a:rPr lang="uk-UA" b="1" i="1" dirty="0" err="1">
                <a:solidFill>
                  <a:srgbClr val="0000FF"/>
                </a:solidFill>
              </a:rPr>
              <a:t>язування</a:t>
            </a:r>
            <a:r>
              <a:rPr lang="uk-UA" b="1" i="1" dirty="0">
                <a:solidFill>
                  <a:srgbClr val="0000FF"/>
                </a:solidFill>
              </a:rPr>
              <a:t> задач за короткими </a:t>
            </a:r>
            <a:r>
              <a:rPr lang="uk-UA" b="1" i="1" dirty="0" smtClean="0">
                <a:solidFill>
                  <a:srgbClr val="0000FF"/>
                </a:solidFill>
              </a:rPr>
              <a:t>записами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0296" y="607975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      </a:t>
            </a:r>
            <a:r>
              <a:rPr lang="uk-UA" sz="3600" b="1" i="1" dirty="0" smtClean="0">
                <a:solidFill>
                  <a:srgbClr val="C00000"/>
                </a:solidFill>
              </a:rPr>
              <a:t> травня</a:t>
            </a:r>
          </a:p>
          <a:p>
            <a:r>
              <a:rPr lang="uk-UA" sz="3600" b="1" i="1" dirty="0" smtClean="0">
                <a:solidFill>
                  <a:srgbClr val="C00000"/>
                </a:solidFill>
              </a:rPr>
              <a:t>                 Класна  робота  </a:t>
            </a:r>
          </a:p>
        </p:txBody>
      </p:sp>
      <p:pic>
        <p:nvPicPr>
          <p:cNvPr id="7170" name="Picture 2" descr="Урок математики.Презентація &quot;Порядок дій у виразах. Алгоритм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00" y="1808304"/>
            <a:ext cx="7143800" cy="450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801" y="1052736"/>
            <a:ext cx="6120336" cy="488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              Хто швидше порахує?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3571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2060"/>
                </a:solidFill>
              </a:rPr>
              <a:t>Робота з підручником 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00010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Нерівності 25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65 – 18    </a:t>
            </a:r>
            <a:r>
              <a:rPr lang="en-US" sz="2400" dirty="0" smtClean="0"/>
              <a:t>&gt;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185736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25- 22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150017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37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150017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sz="2000" dirty="0" smtClean="0"/>
              <a:t> 3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178592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 – 48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157161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5 2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17859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6380" y="178592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52 - 19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2" y="157161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33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472" y="27860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83 - 39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224" y="250030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44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571604" y="278605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&lt;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28794" y="278605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94 - 49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14546" y="250030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45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7620" y="278605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73 – 48 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14810" y="257174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9190" y="278605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&lt;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14942" y="278605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52 -19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500694" y="257174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        </a:t>
            </a:r>
            <a:r>
              <a:rPr lang="uk-UA" sz="2800" b="1" i="1" dirty="0" smtClean="0">
                <a:solidFill>
                  <a:srgbClr val="0000FF"/>
                </a:solidFill>
              </a:rPr>
              <a:t>Задача 26 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З друкарні вранці відправили 45 пачок зошитів, а вдень – на 7 пачок більше. Залишилося на 37 пачок менше, </a:t>
            </a:r>
            <a:endParaRPr lang="uk-UA" sz="2400" b="1" i="1" dirty="0" smtClean="0"/>
          </a:p>
          <a:p>
            <a:r>
              <a:rPr lang="uk-UA" sz="2400" b="1" i="1" dirty="0" smtClean="0"/>
              <a:t>ніж </a:t>
            </a:r>
            <a:r>
              <a:rPr lang="uk-UA" sz="2400" b="1" i="1" dirty="0" smtClean="0"/>
              <a:t>відправили. Скільки пачок залишилося?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9107" y="2216529"/>
            <a:ext cx="52864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Вранці – 45 п.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Вдень - ?, на 7 п. більше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Залишилося – ?, на 37 п. менше, ніж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357553" y="3000769"/>
            <a:ext cx="1001720" cy="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9190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4857752" y="2500306"/>
            <a:ext cx="118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>
            <a:off x="4857752" y="2500306"/>
            <a:ext cx="200026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лево 38"/>
          <p:cNvSpPr/>
          <p:nvPr/>
        </p:nvSpPr>
        <p:spPr>
          <a:xfrm flipV="1">
            <a:off x="4572000" y="2500306"/>
            <a:ext cx="2286016" cy="45719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714744" y="3571877"/>
            <a:ext cx="233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Розв</a:t>
            </a:r>
            <a:r>
              <a:rPr lang="en-US" sz="2400" b="1" i="1" dirty="0" smtClean="0"/>
              <a:t>’</a:t>
            </a:r>
            <a:r>
              <a:rPr lang="uk-UA" sz="2400" b="1" i="1" dirty="0" err="1" smtClean="0"/>
              <a:t>язання</a:t>
            </a:r>
            <a:r>
              <a:rPr lang="uk-UA" sz="2400" b="1" i="1" dirty="0" smtClean="0"/>
              <a:t> </a:t>
            </a:r>
            <a:endParaRPr lang="ru-RU" sz="2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85918" y="4071942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FF"/>
                </a:solidFill>
              </a:rPr>
              <a:t>1) Скільки пачок зошитів відправили вдень? 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7356" y="450057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1</a:t>
            </a:r>
            <a:r>
              <a:rPr lang="uk-UA" sz="2400" b="1" dirty="0" smtClean="0"/>
              <a:t>) 45+ 7 = 52 (п. ) </a:t>
            </a:r>
            <a:r>
              <a:rPr lang="uk-UA" sz="2400" b="1" dirty="0" smtClean="0"/>
              <a:t>– вдень 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857356" y="485776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FF"/>
                </a:solidFill>
              </a:rPr>
              <a:t> 2</a:t>
            </a:r>
            <a:r>
              <a:rPr lang="uk-UA" sz="2400" b="1" i="1" dirty="0" smtClean="0">
                <a:solidFill>
                  <a:srgbClr val="0000FF"/>
                </a:solidFill>
              </a:rPr>
              <a:t>) Скільки пачок відправили? 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56" y="521495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2</a:t>
            </a:r>
            <a:r>
              <a:rPr lang="uk-UA" sz="2400" b="1" dirty="0" smtClean="0"/>
              <a:t>) 45 + 52 = 97 (п. ) - відправили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57356" y="564357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FF"/>
                </a:solidFill>
              </a:rPr>
              <a:t>3) Скільки пачок залишилося? 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85918" y="592933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3</a:t>
            </a:r>
            <a:r>
              <a:rPr lang="uk-UA" sz="2400" b="1" dirty="0" smtClean="0"/>
              <a:t>) 97 – 37 = 60 (п.) 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43042" y="628652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Відповідь </a:t>
            </a:r>
            <a:r>
              <a:rPr lang="uk-UA" sz="2400" b="1" i="1" dirty="0" smtClean="0"/>
              <a:t>: 60 пачок залишилося.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57686" y="25717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4195952" y="2231513"/>
            <a:ext cx="155448" cy="914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7422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FF"/>
                </a:solidFill>
              </a:rPr>
              <a:t>             </a:t>
            </a:r>
            <a:r>
              <a:rPr lang="uk-UA" sz="3200" b="1" i="1" dirty="0" smtClean="0">
                <a:solidFill>
                  <a:srgbClr val="0000FF"/>
                </a:solidFill>
              </a:rPr>
              <a:t>Вирази 27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14298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Пригадай, як перевірити додавання. Обчисли. Перевір зручним способом. 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35743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37+51 =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88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00037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88- 37 =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300037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51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7147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88 – 51=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71475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37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23574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26 + 64=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235743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90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307181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90 – 26 =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307181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64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378619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90 – 64 =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37861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335756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22" name="Picture 2" descr="Слова з ненаголошеними «е», «и», правопис яких слід запам'ятат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754" y="441238"/>
            <a:ext cx="750095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</TotalTime>
  <Words>244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Тема: Зміна різниці при зміні одного з компонентів на кілька одиниць. Складання і розв’язування задач за короткими записами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Alla Kravchenko</cp:lastModifiedBy>
  <cp:revision>27</cp:revision>
  <dcterms:created xsi:type="dcterms:W3CDTF">2020-05-19T16:06:08Z</dcterms:created>
  <dcterms:modified xsi:type="dcterms:W3CDTF">2020-09-07T10:55:15Z</dcterms:modified>
</cp:coreProperties>
</file>