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61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172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756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9235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1512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6789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4150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2829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403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318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6135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7555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314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2718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563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6115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598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09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052736"/>
            <a:ext cx="7813532" cy="5162346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Тема:</a:t>
            </a:r>
            <a:b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Розв’язування </a:t>
            </a:r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складених задач двома способами. Порівняння виразів. Знаходження периметрів трикутників</a:t>
            </a:r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29444" cy="1143000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Скільки трикутників сховалось?</a:t>
            </a:r>
            <a:endParaRPr lang="uk-UA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http://subject.com.ua/lesson/mathematics/mathematics2/mathematics2.files/image063.jpg"/>
          <p:cNvPicPr>
            <a:picLocks noGrp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20000"/>
          </a:blip>
          <a:srcRect/>
          <a:stretch>
            <a:fillRect/>
          </a:stretch>
        </p:blipFill>
        <p:spPr bwMode="auto">
          <a:xfrm>
            <a:off x="928662" y="1643050"/>
            <a:ext cx="592935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6643734" cy="1143000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Розв’яжи </a:t>
            </a:r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задачу.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rmAutofit lnSpcReduction="10000"/>
          </a:bodyPr>
          <a:lstStyle/>
          <a:p>
            <a:pPr indent="342900" algn="just">
              <a:buNone/>
            </a:pPr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У спортивній залі було </a:t>
            </a:r>
            <a:endParaRPr lang="uk-UA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волейбольних </a:t>
            </a:r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м’ячів</a:t>
            </a:r>
          </a:p>
          <a:p>
            <a:pPr indent="342900" algn="just">
              <a:buNone/>
            </a:pPr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8 баскетбольних. Діти взяли  </a:t>
            </a:r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волейбольних м’ячів. </a:t>
            </a:r>
            <a:endParaRPr lang="uk-UA" sz="4400" b="1" dirty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Скільки </a:t>
            </a:r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м’ячів залишилось </a:t>
            </a:r>
            <a:endParaRPr lang="uk-UA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спортивній залі?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85728"/>
            <a:ext cx="8352928" cy="6083320"/>
          </a:xfrm>
        </p:spPr>
        <p:txBody>
          <a:bodyPr>
            <a:normAutofit fontScale="90000"/>
          </a:bodyPr>
          <a:lstStyle/>
          <a:p>
            <a:pPr lvl="0" algn="l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I спосіб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Скільки залишилося волейбольних м’ячів? </a:t>
            </a:r>
            <a:b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9 - 5 = 4 (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м.)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Скільки м’ячів залишилось у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спортивній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залі? </a:t>
            </a:r>
            <a:b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+ 4 = 12 (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м.)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Відповідь: 12 м’ячів залишилось у спортивній залі.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7929618" cy="4840303"/>
          </a:xfrm>
        </p:spPr>
        <p:txBody>
          <a:bodyPr>
            <a:normAutofit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-276999"/>
            <a:ext cx="714376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 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спосіб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uk-UA" sz="3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Скільки </a:t>
            </a:r>
            <a:r>
              <a:rPr lang="uk-UA" sz="36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м’ячів було </a:t>
            </a:r>
            <a:endParaRPr lang="uk-UA" sz="36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3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lang="uk-UA" sz="3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спортивній залі?</a:t>
            </a: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3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 + 8 = 17 (</a:t>
            </a:r>
            <a:r>
              <a:rPr kumimoji="0" lang="uk-UA" sz="3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м.)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3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</a:t>
            </a:r>
            <a:r>
              <a:rPr lang="uk-UA" sz="3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Скільки м’ячів залишилось </a:t>
            </a:r>
            <a:endParaRPr lang="uk-UA" sz="36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3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lang="uk-UA" sz="3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спортивній залі?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3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17 - 5 = 12 (</a:t>
            </a:r>
            <a:r>
              <a:rPr kumimoji="0" lang="uk-UA" sz="3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м.)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Відповідь: 12 м’ячів залишилось </a:t>
            </a:r>
            <a:endParaRPr kumimoji="0" lang="uk-UA" sz="3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kumimoji="0" lang="uk-UA" sz="3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спортивній залі.</a:t>
            </a:r>
            <a:endParaRPr kumimoji="0" lang="uk-UA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Логічна задача</a:t>
            </a:r>
            <a:endParaRPr lang="uk-UA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7643866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Троє чоловік чекали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потяга</a:t>
            </a:r>
          </a:p>
          <a:p>
            <a:pPr algn="just">
              <a:buNone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3 години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. Скільки часу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чекав кожен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кільне життя клас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772816"/>
            <a:ext cx="3716721" cy="278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15978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</TotalTime>
  <Words>88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Аспект</vt:lpstr>
      <vt:lpstr>Тема: Розв’язування складених задач двома способами. Порівняння виразів. Знаходження периметрів трикутників </vt:lpstr>
      <vt:lpstr>Скільки трикутників сховалось?</vt:lpstr>
      <vt:lpstr> Розв’яжи задачу. </vt:lpstr>
      <vt:lpstr> I спосіб 1) Скільки залишилося волейбольних м’ячів?  9 - 5 = 4 (м.) 2) Скільки м’ячів залишилось у спортивній залі?  8 + 4 = 12 (м.) Відповідь: 12 м’ячів залишилось у спортивній залі.    </vt:lpstr>
      <vt:lpstr>Презентация PowerPoint</vt:lpstr>
      <vt:lpstr>Логічна задача</vt:lpstr>
      <vt:lpstr>Презентация PowerPoint</vt:lpstr>
    </vt:vector>
  </TitlesOfParts>
  <Company>Домашний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ТАБЛИЦІ ДОДАВАННЯ Й ВІДНІМАННЯ ЧИСЛА 9  З ПЕРЕХОДОМ ЧЕРЕЗ ДЕСЯТОК. ПЕРИМЕТР МНОГОКУТНИКА</dc:title>
  <dc:creator>Ирина</dc:creator>
  <cp:lastModifiedBy>Alla Kravchenko</cp:lastModifiedBy>
  <cp:revision>35</cp:revision>
  <dcterms:created xsi:type="dcterms:W3CDTF">2016-10-09T10:55:08Z</dcterms:created>
  <dcterms:modified xsi:type="dcterms:W3CDTF">2020-09-02T14:26:39Z</dcterms:modified>
</cp:coreProperties>
</file>