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79" r:id="rId3"/>
    <p:sldId id="351" r:id="rId4"/>
    <p:sldId id="352" r:id="rId5"/>
    <p:sldId id="361" r:id="rId6"/>
    <p:sldId id="362" r:id="rId7"/>
    <p:sldId id="360" r:id="rId8"/>
    <p:sldId id="359" r:id="rId9"/>
    <p:sldId id="358" r:id="rId10"/>
    <p:sldId id="357" r:id="rId11"/>
    <p:sldId id="354" r:id="rId12"/>
    <p:sldId id="365" r:id="rId13"/>
    <p:sldId id="328" r:id="rId14"/>
    <p:sldId id="366" r:id="rId15"/>
    <p:sldId id="282" r:id="rId16"/>
    <p:sldId id="31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7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04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6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95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1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9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9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2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5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8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3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8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6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4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E2B5-7CEA-44EF-88C7-34BAC4A5F44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3"/>
          <p:cNvSpPr txBox="1">
            <a:spLocks/>
          </p:cNvSpPr>
          <p:nvPr/>
        </p:nvSpPr>
        <p:spPr>
          <a:xfrm>
            <a:off x="1547664" y="1916832"/>
            <a:ext cx="72728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600" dirty="0">
              <a:solidFill>
                <a:schemeClr val="accent2">
                  <a:lumMod val="50000"/>
                </a:schemeClr>
              </a:solidFill>
              <a:latin typeface="Franklin Gothic Medium Cond" pitchFamily="34" charset="0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4076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Порозрядне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поступове додавання двоцифрових чисел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3568" y="2780928"/>
            <a:ext cx="8280920" cy="3933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невідоме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зменшуване</a:t>
            </a:r>
            <a:r>
              <a:rPr lang="ru-RU" sz="4000" dirty="0" smtClean="0">
                <a:solidFill>
                  <a:prstClr val="black"/>
                </a:solidFill>
              </a:rPr>
              <a:t>, </a:t>
            </a:r>
            <a:r>
              <a:rPr lang="ru-RU" sz="4000" dirty="0" err="1" smtClean="0">
                <a:solidFill>
                  <a:prstClr val="black"/>
                </a:solidFill>
              </a:rPr>
              <a:t>якщо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значення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різниці</a:t>
            </a:r>
            <a:r>
              <a:rPr lang="ru-RU" sz="4000" dirty="0" smtClean="0">
                <a:solidFill>
                  <a:prstClr val="black"/>
                </a:solidFill>
              </a:rPr>
              <a:t> 42, </a:t>
            </a:r>
            <a:endParaRPr lang="ru-RU" sz="40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а </a:t>
            </a:r>
            <a:r>
              <a:rPr lang="ru-RU" sz="4000" dirty="0" err="1" smtClean="0">
                <a:solidFill>
                  <a:prstClr val="black"/>
                </a:solidFill>
              </a:rPr>
              <a:t>від’ємник</a:t>
            </a:r>
            <a:r>
              <a:rPr lang="ru-RU" sz="4000" dirty="0" smtClean="0">
                <a:solidFill>
                  <a:prstClr val="black"/>
                </a:solidFill>
              </a:rPr>
              <a:t> 30.</a:t>
            </a:r>
          </a:p>
        </p:txBody>
      </p:sp>
    </p:spTree>
    <p:extLst>
      <p:ext uri="{BB962C8B-B14F-4D97-AF65-F5344CB8AC3E}">
        <p14:creationId xmlns:p14="http://schemas.microsoft.com/office/powerpoint/2010/main" val="161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60723" y="1556792"/>
            <a:ext cx="82809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Замініть</a:t>
            </a:r>
            <a:r>
              <a:rPr lang="ru-RU" sz="4000" dirty="0" smtClean="0">
                <a:solidFill>
                  <a:prstClr val="black"/>
                </a:solidFill>
              </a:rPr>
              <a:t> сантиметрами:</a:t>
            </a:r>
          </a:p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 4  </a:t>
            </a:r>
            <a:r>
              <a:rPr lang="ru-RU" sz="4000" dirty="0" err="1" smtClean="0">
                <a:solidFill>
                  <a:prstClr val="black"/>
                </a:solidFill>
              </a:rPr>
              <a:t>дм</a:t>
            </a:r>
            <a:endParaRPr lang="ru-RU" sz="40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 2 </a:t>
            </a:r>
            <a:r>
              <a:rPr lang="ru-RU" sz="4000" dirty="0" err="1" smtClean="0">
                <a:solidFill>
                  <a:prstClr val="black"/>
                </a:solidFill>
              </a:rPr>
              <a:t>дм</a:t>
            </a:r>
            <a:r>
              <a:rPr lang="ru-RU" sz="4000" dirty="0" smtClean="0">
                <a:solidFill>
                  <a:prstClr val="black"/>
                </a:solidFill>
              </a:rPr>
              <a:t> 2 см </a:t>
            </a:r>
          </a:p>
          <a:p>
            <a:pPr marL="0" indent="0">
              <a:buFont typeface="Arial" pitchFamily="34" charset="0"/>
              <a:buNone/>
            </a:pPr>
            <a:r>
              <a:rPr lang="ru-RU" sz="4000" dirty="0">
                <a:solidFill>
                  <a:prstClr val="black"/>
                </a:solidFill>
              </a:rPr>
              <a:t>5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дм</a:t>
            </a:r>
            <a:r>
              <a:rPr lang="ru-RU" sz="4000" dirty="0" smtClean="0">
                <a:solidFill>
                  <a:prstClr val="black"/>
                </a:solidFill>
              </a:rPr>
              <a:t> 2 см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57200" y="278092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700" dirty="0" err="1" smtClean="0"/>
              <a:t>Замініть</a:t>
            </a:r>
            <a:r>
              <a:rPr lang="ru-RU" sz="4700" dirty="0" smtClean="0"/>
              <a:t> </a:t>
            </a:r>
            <a:r>
              <a:rPr lang="ru-RU" sz="4700" dirty="0" smtClean="0"/>
              <a:t>числа сумою </a:t>
            </a:r>
            <a:r>
              <a:rPr lang="ru-RU" sz="4700" dirty="0" err="1" smtClean="0"/>
              <a:t>розрядних</a:t>
            </a:r>
            <a:r>
              <a:rPr lang="ru-RU" sz="4700" dirty="0" smtClean="0"/>
              <a:t> </a:t>
            </a:r>
            <a:r>
              <a:rPr lang="ru-RU" sz="4700" dirty="0" err="1" smtClean="0"/>
              <a:t>доданків</a:t>
            </a:r>
            <a:r>
              <a:rPr lang="ru-RU" sz="4700" dirty="0" smtClean="0"/>
              <a:t> (</a:t>
            </a:r>
            <a:r>
              <a:rPr lang="ru-RU" sz="4700" dirty="0" err="1" smtClean="0"/>
              <a:t>усно</a:t>
            </a:r>
            <a:r>
              <a:rPr lang="ru-RU" sz="4700" dirty="0" smtClean="0"/>
              <a:t>).</a:t>
            </a:r>
            <a:endParaRPr lang="ru-RU" sz="47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400" dirty="0" smtClean="0"/>
              <a:t>21, </a:t>
            </a:r>
            <a:r>
              <a:rPr lang="ru-RU" sz="5400" dirty="0"/>
              <a:t>2</a:t>
            </a:r>
            <a:r>
              <a:rPr lang="ru-RU" sz="5400" dirty="0" smtClean="0"/>
              <a:t>5</a:t>
            </a:r>
            <a:r>
              <a:rPr lang="ru-RU" sz="5400" dirty="0"/>
              <a:t>, </a:t>
            </a:r>
            <a:r>
              <a:rPr lang="ru-RU" sz="5400" dirty="0" smtClean="0"/>
              <a:t>52, 25, 67, </a:t>
            </a:r>
            <a:r>
              <a:rPr lang="ru-RU" sz="5400" dirty="0"/>
              <a:t>4</a:t>
            </a:r>
            <a:r>
              <a:rPr lang="ru-RU" sz="5400" dirty="0" smtClean="0"/>
              <a:t>4</a:t>
            </a:r>
            <a:r>
              <a:rPr lang="ru-RU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6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1662" y="1292346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45 + 32 =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608" y="21320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40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9025" y="2125977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Двойная стрелка влево/вверх 3"/>
          <p:cNvSpPr/>
          <p:nvPr/>
        </p:nvSpPr>
        <p:spPr>
          <a:xfrm rot="13328227">
            <a:off x="1480859" y="2042476"/>
            <a:ext cx="423086" cy="436383"/>
          </a:xfrm>
          <a:prstGeom prst="leftUpArrow">
            <a:avLst>
              <a:gd name="adj1" fmla="val 11494"/>
              <a:gd name="adj2" fmla="val 13993"/>
              <a:gd name="adj3" fmla="val 146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13328227">
            <a:off x="3037450" y="2065727"/>
            <a:ext cx="423086" cy="436383"/>
          </a:xfrm>
          <a:prstGeom prst="leftUpArrow">
            <a:avLst>
              <a:gd name="adj1" fmla="val 11494"/>
              <a:gd name="adj2" fmla="val 13993"/>
              <a:gd name="adj3" fmla="val 146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5252" y="21320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30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319" y="2102727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56992"/>
            <a:ext cx="8316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Прийом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порозрядного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додавання</a:t>
            </a:r>
            <a:r>
              <a:rPr lang="ru-RU" sz="2800" b="1" i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2800" dirty="0" err="1" smtClean="0"/>
              <a:t>Замінюю</a:t>
            </a:r>
            <a:r>
              <a:rPr lang="ru-RU" sz="2800" dirty="0" smtClean="0"/>
              <a:t> </a:t>
            </a:r>
            <a:r>
              <a:rPr lang="ru-RU" sz="2800" dirty="0" err="1"/>
              <a:t>кожне</a:t>
            </a:r>
            <a:r>
              <a:rPr lang="ru-RU" sz="2800" dirty="0"/>
              <a:t> число сумою </a:t>
            </a:r>
            <a:r>
              <a:rPr lang="ru-RU" sz="2800" dirty="0" err="1"/>
              <a:t>десятків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та </a:t>
            </a:r>
            <a:r>
              <a:rPr lang="ru-RU" sz="2800" dirty="0" err="1"/>
              <a:t>одиниць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2. </a:t>
            </a:r>
            <a:r>
              <a:rPr lang="ru-RU" sz="2800" dirty="0" smtClean="0"/>
              <a:t>Додаю </a:t>
            </a:r>
            <a:r>
              <a:rPr lang="ru-RU" sz="2800" dirty="0" smtClean="0"/>
              <a:t>десятки до </a:t>
            </a:r>
            <a:r>
              <a:rPr lang="ru-RU" sz="2800" dirty="0" err="1" smtClean="0"/>
              <a:t>десятків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3. </a:t>
            </a:r>
            <a:r>
              <a:rPr lang="ru-RU" sz="2800" dirty="0" smtClean="0"/>
              <a:t>Додаю </a:t>
            </a:r>
            <a:r>
              <a:rPr lang="ru-RU" sz="2800" dirty="0" err="1" smtClean="0"/>
              <a:t>одиниці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одиниць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dirty="0" smtClean="0"/>
              <a:t>Додаю </a:t>
            </a:r>
            <a:r>
              <a:rPr lang="ru-RU" sz="2800" dirty="0" err="1"/>
              <a:t>отримані</a:t>
            </a:r>
            <a:r>
              <a:rPr lang="ru-RU" sz="2800" dirty="0"/>
              <a:t> </a:t>
            </a:r>
            <a:r>
              <a:rPr lang="ru-RU" sz="2800" dirty="0" err="1"/>
              <a:t>результати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Називаю</a:t>
            </a:r>
            <a:r>
              <a:rPr lang="ru-RU" sz="2800" dirty="0" smtClean="0"/>
              <a:t> </a:t>
            </a:r>
            <a:r>
              <a:rPr lang="ru-RU" sz="2800" dirty="0"/>
              <a:t>результат.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659" y="2102727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40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5251" y="2102727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30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5" y="1208716"/>
            <a:ext cx="392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2402" y="210272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4346" y="12923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8376" y="210272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12923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12723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=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16036" y="1272337"/>
            <a:ext cx="904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77</a:t>
            </a:r>
            <a:endParaRPr lang="ru-RU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4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6042 -0.125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26615 -0.1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629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49791 -0.1152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76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36528 -0.1152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576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  <p:bldP spid="9" grpId="0" animBg="1"/>
      <p:bldP spid="10" grpId="0"/>
      <p:bldP spid="11" grpId="0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8186" y="1292346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79 - 52 =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608" y="21320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9025" y="2125977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Двойная стрелка влево/вверх 3"/>
          <p:cNvSpPr/>
          <p:nvPr/>
        </p:nvSpPr>
        <p:spPr>
          <a:xfrm rot="13328227">
            <a:off x="1480859" y="2042476"/>
            <a:ext cx="423086" cy="436383"/>
          </a:xfrm>
          <a:prstGeom prst="leftUpArrow">
            <a:avLst>
              <a:gd name="adj1" fmla="val 11494"/>
              <a:gd name="adj2" fmla="val 13993"/>
              <a:gd name="adj3" fmla="val 146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13328227">
            <a:off x="3037450" y="2065727"/>
            <a:ext cx="423086" cy="436383"/>
          </a:xfrm>
          <a:prstGeom prst="leftUpArrow">
            <a:avLst>
              <a:gd name="adj1" fmla="val 11494"/>
              <a:gd name="adj2" fmla="val 13993"/>
              <a:gd name="adj3" fmla="val 146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5252" y="21320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319" y="2102727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56992"/>
            <a:ext cx="8316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prstClr val="black"/>
                </a:solidFill>
              </a:rPr>
              <a:t>Прийом</a:t>
            </a:r>
            <a:r>
              <a:rPr lang="ru-RU" sz="2800" b="1" i="1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</a:rPr>
              <a:t>порозрядного</a:t>
            </a:r>
            <a:r>
              <a:rPr lang="ru-RU" sz="2800" b="1" i="1" dirty="0">
                <a:solidFill>
                  <a:prstClr val="black"/>
                </a:solidFill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</a:rPr>
              <a:t>віднімання</a:t>
            </a:r>
            <a:r>
              <a:rPr lang="ru-RU" sz="2800" b="1" i="1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err="1" smtClean="0">
                <a:solidFill>
                  <a:prstClr val="black"/>
                </a:solidFill>
              </a:rPr>
              <a:t>Замінюю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кожне</a:t>
            </a:r>
            <a:r>
              <a:rPr lang="ru-RU" sz="2800" dirty="0">
                <a:solidFill>
                  <a:prstClr val="black"/>
                </a:solidFill>
              </a:rPr>
              <a:t> число сумою </a:t>
            </a:r>
            <a:r>
              <a:rPr lang="ru-RU" sz="2800" dirty="0" err="1">
                <a:solidFill>
                  <a:prstClr val="black"/>
                </a:solidFill>
              </a:rPr>
              <a:t>десятків</a:t>
            </a:r>
            <a:r>
              <a:rPr lang="ru-RU" sz="2800" dirty="0">
                <a:solidFill>
                  <a:prstClr val="black"/>
                </a:solidFill>
              </a:rPr>
              <a:t> і </a:t>
            </a:r>
            <a:r>
              <a:rPr lang="ru-RU" sz="2800" dirty="0" err="1">
                <a:solidFill>
                  <a:prstClr val="black"/>
                </a:solidFill>
              </a:rPr>
              <a:t>одиниць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Віднімаю</a:t>
            </a:r>
            <a:r>
              <a:rPr lang="ru-RU" sz="2800" dirty="0" smtClean="0">
                <a:solidFill>
                  <a:prstClr val="black"/>
                </a:solidFill>
              </a:rPr>
              <a:t> десятки </a:t>
            </a:r>
            <a:r>
              <a:rPr lang="ru-RU" sz="2800" dirty="0" err="1" smtClean="0">
                <a:solidFill>
                  <a:prstClr val="black"/>
                </a:solidFill>
              </a:rPr>
              <a:t>від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десятків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Віднімаю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одиниці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від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одиниць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 Додаю </a:t>
            </a:r>
            <a:r>
              <a:rPr lang="ru-RU" sz="2800" dirty="0" err="1">
                <a:solidFill>
                  <a:prstClr val="black"/>
                </a:solidFill>
              </a:rPr>
              <a:t>отримані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результати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Називаю</a:t>
            </a:r>
            <a:r>
              <a:rPr lang="ru-RU" sz="2800" dirty="0">
                <a:solidFill>
                  <a:prstClr val="black"/>
                </a:solidFill>
              </a:rPr>
              <a:t> результат.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8463" y="21320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9911" y="2125977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50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5" y="1208716"/>
            <a:ext cx="392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80082" y="213204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4346" y="12923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8376" y="210272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26757" y="1292346"/>
            <a:ext cx="402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12723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=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16036" y="1272337"/>
            <a:ext cx="904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  <a:endParaRPr lang="ru-RU" sz="54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9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6042 -0.125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26615 -0.125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629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49791 -0.115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576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36528 -0.1152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576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  <p:bldP spid="9" grpId="0" animBg="1"/>
      <p:bldP spid="10" grpId="0"/>
      <p:bldP spid="11" grpId="0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ізкультхвилинка Райдуга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0900"/>
            <a:ext cx="9166225" cy="5156200"/>
          </a:xfrm>
        </p:spPr>
      </p:pic>
    </p:spTree>
    <p:extLst>
      <p:ext uri="{BB962C8B-B14F-4D97-AF65-F5344CB8AC3E}">
        <p14:creationId xmlns:p14="http://schemas.microsoft.com/office/powerpoint/2010/main" val="24529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67744" y="2276872"/>
            <a:ext cx="4680520" cy="936104"/>
          </a:xfrm>
        </p:spPr>
        <p:txBody>
          <a:bodyPr>
            <a:normAutofit fontScale="90000"/>
          </a:bodyPr>
          <a:lstStyle/>
          <a:p>
            <a:r>
              <a:rPr lang="uk-UA" smtClean="0"/>
              <a:t>Робота </a:t>
            </a:r>
            <a:r>
              <a:rPr lang="uk-UA" smtClean="0"/>
              <a:t>з </a:t>
            </a:r>
            <a:r>
              <a:rPr lang="uk-UA" dirty="0" smtClean="0"/>
              <a:t>підручником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84949" y="5589240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3"/>
          <p:cNvSpPr txBox="1">
            <a:spLocks/>
          </p:cNvSpPr>
          <p:nvPr/>
        </p:nvSpPr>
        <p:spPr>
          <a:xfrm>
            <a:off x="2447256" y="3501008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МОЛОДЦІ!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Franklin Gothic Medium Cond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908720"/>
            <a:ext cx="6347714" cy="3880773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/>
              <a:t>жовтня</a:t>
            </a:r>
          </a:p>
          <a:p>
            <a:pPr algn="ctr"/>
            <a:r>
              <a:rPr lang="uk-UA" sz="3200" b="1" i="1" dirty="0" smtClean="0"/>
              <a:t>Класна робота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328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51819" y="908720"/>
            <a:ext cx="396044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Математичний</a:t>
            </a:r>
            <a:b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 диктант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187624" y="2924944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smtClean="0"/>
              <a:t>Число 78 </a:t>
            </a:r>
            <a:r>
              <a:rPr lang="ru-RU" sz="4000" dirty="0" err="1" smtClean="0"/>
              <a:t>збільшіть</a:t>
            </a:r>
            <a:r>
              <a:rPr lang="ru-RU" sz="4000" dirty="0" smtClean="0"/>
              <a:t> на </a:t>
            </a:r>
            <a:r>
              <a:rPr lang="ru-RU" sz="4000" dirty="0" smtClean="0"/>
              <a:t>2.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4779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3568" y="2996952"/>
            <a:ext cx="828092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Число 60 </a:t>
            </a:r>
            <a:r>
              <a:rPr lang="ru-RU" sz="4000" dirty="0" err="1" smtClean="0">
                <a:solidFill>
                  <a:prstClr val="black"/>
                </a:solidFill>
              </a:rPr>
              <a:t>зменшіть</a:t>
            </a:r>
            <a:r>
              <a:rPr lang="ru-RU" sz="4000" dirty="0" smtClean="0">
                <a:solidFill>
                  <a:prstClr val="black"/>
                </a:solidFill>
              </a:rPr>
              <a:t> на 2.</a:t>
            </a:r>
          </a:p>
        </p:txBody>
      </p:sp>
    </p:spTree>
    <p:extLst>
      <p:ext uri="{BB962C8B-B14F-4D97-AF65-F5344CB8AC3E}">
        <p14:creationId xmlns:p14="http://schemas.microsoft.com/office/powerpoint/2010/main" val="161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67544" y="2852936"/>
            <a:ext cx="8280920" cy="501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На </a:t>
            </a:r>
            <a:r>
              <a:rPr lang="ru-RU" sz="4000" dirty="0" err="1" smtClean="0">
                <a:solidFill>
                  <a:prstClr val="black"/>
                </a:solidFill>
              </a:rPr>
              <a:t>скільки</a:t>
            </a:r>
            <a:r>
              <a:rPr lang="ru-RU" sz="4000" dirty="0" smtClean="0">
                <a:solidFill>
                  <a:prstClr val="black"/>
                </a:solidFill>
              </a:rPr>
              <a:t> 30 </a:t>
            </a:r>
            <a:r>
              <a:rPr lang="ru-RU" sz="4000" dirty="0" err="1" smtClean="0">
                <a:solidFill>
                  <a:prstClr val="black"/>
                </a:solidFill>
              </a:rPr>
              <a:t>менше</a:t>
            </a:r>
            <a:r>
              <a:rPr lang="ru-RU" sz="4000" dirty="0" smtClean="0">
                <a:solidFill>
                  <a:prstClr val="black"/>
                </a:solidFill>
              </a:rPr>
              <a:t> 47?</a:t>
            </a:r>
          </a:p>
        </p:txBody>
      </p:sp>
    </p:spTree>
    <p:extLst>
      <p:ext uri="{BB962C8B-B14F-4D97-AF65-F5344CB8AC3E}">
        <p14:creationId xmlns:p14="http://schemas.microsoft.com/office/powerpoint/2010/main" val="31414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3568" y="2348880"/>
            <a:ext cx="828092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Перший </a:t>
            </a:r>
            <a:r>
              <a:rPr lang="ru-RU" sz="4000" dirty="0" err="1" smtClean="0">
                <a:solidFill>
                  <a:prstClr val="black"/>
                </a:solidFill>
              </a:rPr>
              <a:t>доданок</a:t>
            </a:r>
            <a:r>
              <a:rPr lang="ru-RU" sz="4000" dirty="0" smtClean="0">
                <a:solidFill>
                  <a:prstClr val="black"/>
                </a:solidFill>
              </a:rPr>
              <a:t> 76, </a:t>
            </a:r>
            <a:r>
              <a:rPr lang="ru-RU" sz="4000" dirty="0" err="1" smtClean="0">
                <a:solidFill>
                  <a:prstClr val="black"/>
                </a:solidFill>
              </a:rPr>
              <a:t>другий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доданок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7. </a:t>
            </a:r>
            <a:r>
              <a:rPr lang="ru-RU" sz="40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значення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суми</a:t>
            </a:r>
            <a:r>
              <a:rPr lang="ru-RU" sz="40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3568" y="2924944"/>
            <a:ext cx="8280920" cy="378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err="1" smtClean="0">
                <a:solidFill>
                  <a:prstClr val="black"/>
                </a:solidFill>
              </a:rPr>
              <a:t>Зменшуване</a:t>
            </a:r>
            <a:r>
              <a:rPr lang="ru-RU" sz="4000" dirty="0" smtClean="0">
                <a:solidFill>
                  <a:prstClr val="black"/>
                </a:solidFill>
              </a:rPr>
              <a:t> 68, </a:t>
            </a:r>
            <a:r>
              <a:rPr lang="ru-RU" sz="4000" dirty="0" err="1" smtClean="0">
                <a:solidFill>
                  <a:prstClr val="black"/>
                </a:solidFill>
              </a:rPr>
              <a:t>від’ємник</a:t>
            </a:r>
            <a:r>
              <a:rPr lang="ru-RU" sz="4000" dirty="0" smtClean="0">
                <a:solidFill>
                  <a:prstClr val="black"/>
                </a:solidFill>
              </a:rPr>
              <a:t> 51. </a:t>
            </a:r>
            <a:r>
              <a:rPr lang="ru-RU" sz="40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значення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різниці</a:t>
            </a:r>
            <a:r>
              <a:rPr lang="ru-RU" sz="40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23528" y="1268760"/>
            <a:ext cx="72008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невідомий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доданок</a:t>
            </a:r>
            <a:r>
              <a:rPr lang="ru-RU" sz="4000" dirty="0" smtClean="0">
                <a:solidFill>
                  <a:prstClr val="black"/>
                </a:solidFill>
              </a:rPr>
              <a:t>, </a:t>
            </a:r>
            <a:r>
              <a:rPr lang="ru-RU" sz="4000" dirty="0" err="1" smtClean="0">
                <a:solidFill>
                  <a:prstClr val="black"/>
                </a:solidFill>
              </a:rPr>
              <a:t>якщо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значення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суми</a:t>
            </a:r>
            <a:r>
              <a:rPr lang="ru-RU" sz="4000" dirty="0" smtClean="0">
                <a:solidFill>
                  <a:prstClr val="black"/>
                </a:solidFill>
              </a:rPr>
              <a:t> 58, </a:t>
            </a:r>
            <a:endParaRPr lang="ru-RU" sz="40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</a:rPr>
              <a:t>а </a:t>
            </a:r>
            <a:r>
              <a:rPr lang="ru-RU" sz="4000" dirty="0" err="1" smtClean="0">
                <a:solidFill>
                  <a:prstClr val="black"/>
                </a:solidFill>
              </a:rPr>
              <a:t>другий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доданок</a:t>
            </a:r>
            <a:r>
              <a:rPr lang="ru-RU" sz="4000" dirty="0" smtClean="0">
                <a:solidFill>
                  <a:prstClr val="black"/>
                </a:solidFill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161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</TotalTime>
  <Words>228</Words>
  <Application>Microsoft Office PowerPoint</Application>
  <PresentationFormat>Экран (4:3)</PresentationFormat>
  <Paragraphs>64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Batang</vt:lpstr>
      <vt:lpstr>Calibri</vt:lpstr>
      <vt:lpstr>Franklin Gothic Medium Cond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Математичний  диктант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підручником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диктант.</dc:title>
  <dc:creator>User</dc:creator>
  <cp:lastModifiedBy>Alla Kravchenko</cp:lastModifiedBy>
  <cp:revision>100</cp:revision>
  <dcterms:created xsi:type="dcterms:W3CDTF">2016-11-08T08:48:47Z</dcterms:created>
  <dcterms:modified xsi:type="dcterms:W3CDTF">2020-09-03T08:04:27Z</dcterms:modified>
</cp:coreProperties>
</file>