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7" r:id="rId9"/>
    <p:sldId id="271" r:id="rId10"/>
    <p:sldId id="272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81725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327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39633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0032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88811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27017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054836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6668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367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119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50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403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241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75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915818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061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514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388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569560" y="1916832"/>
            <a:ext cx="688276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uk-UA" sz="3959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Тема: </a:t>
            </a:r>
            <a:r>
              <a:rPr lang="uk-UA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959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3959" b="1" i="0" u="none" strike="noStrike" cap="none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Вправи </a:t>
            </a:r>
            <a:r>
              <a:rPr lang="uk-UA" sz="3959" b="1" i="0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і задачі на засвоєння таблиці множення числа </a:t>
            </a:r>
            <a:r>
              <a:rPr lang="uk-UA" sz="3959" b="1" i="0" u="none" strike="noStrike" cap="none" dirty="0" smtClean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3959" b="0" i="0" u="none" strike="noStrike" cap="none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9"/>
          <p:cNvSpPr txBox="1">
            <a:spLocks noGrp="1"/>
          </p:cNvSpPr>
          <p:nvPr>
            <p:ph type="title"/>
          </p:nvPr>
        </p:nvSpPr>
        <p:spPr>
          <a:xfrm>
            <a:off x="0" y="476672"/>
            <a:ext cx="8229600" cy="4445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uk-UA" sz="600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600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6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6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600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Підсумок </a:t>
            </a:r>
            <a:r>
              <a:rPr lang="uk-UA" sz="6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уроку</a:t>
            </a:r>
            <a: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6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Домашнє завдання </a:t>
            </a:r>
            <a:r>
              <a:rPr lang="uk-UA" sz="3959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959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3959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959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395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959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3959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МОЛОДЦІ</a:t>
            </a:r>
            <a:r>
              <a:rPr lang="uk-UA" sz="3959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!!!</a:t>
            </a:r>
            <a:br>
              <a:rPr lang="uk-UA" sz="3959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3959" dirty="0" smtClean="0"/>
              <a:t/>
            </a:r>
            <a:br>
              <a:rPr lang="uk-UA" sz="3959" dirty="0" smtClean="0"/>
            </a:br>
            <a: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142844" y="274638"/>
            <a:ext cx="5857916" cy="6369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uk-UA" sz="3150" b="0" i="1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Девіз уроку:</a:t>
            </a:r>
            <a:br>
              <a:rPr lang="uk-UA" sz="3150" b="0" i="1" u="none" strike="noStrike" cap="none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Міркуємо — швидко!</a:t>
            </a:r>
            <a:b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Відповідаємо — точно!</a:t>
            </a:r>
            <a:b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Лічимо — правильно!</a:t>
            </a:r>
            <a:b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Пишемо — гарно!</a:t>
            </a:r>
            <a: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lang="uk-UA" sz="60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Хвилинка каліграфії</a:t>
            </a:r>
            <a:endParaRPr sz="60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8"/>
          <p:cNvSpPr txBox="1">
            <a:spLocks noGrp="1"/>
          </p:cNvSpPr>
          <p:nvPr>
            <p:ph idx="1"/>
          </p:nvPr>
        </p:nvSpPr>
        <p:spPr>
          <a:xfrm>
            <a:off x="0" y="2348880"/>
            <a:ext cx="8028384" cy="518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uk-UA" sz="40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4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Знайдіть </a:t>
            </a:r>
            <a:r>
              <a:rPr lang="uk-UA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зайве число в ряду чисел: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		4	7	10	12    </a:t>
            </a:r>
            <a:r>
              <a:rPr lang="uk-UA" sz="3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 </a:t>
            </a:r>
            <a:r>
              <a:rPr lang="uk-UA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uk-UA" sz="3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lang="uk-UA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uk-UA" sz="32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…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-29696" y="24896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Calibri"/>
              <a:buNone/>
            </a:pPr>
            <a:r>
              <a:rPr lang="uk-UA" sz="60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Математичний диктант</a:t>
            </a:r>
            <a:endParaRPr sz="60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uk-UA" sz="32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Запишіть </a:t>
            </a:r>
            <a:r>
              <a:rPr lang="uk-UA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добуток чисел: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2 і 2	  2 і 5      2 і 8 	2 і 9 	    2 і 3      2 і 6           2 і 4 	2 і 7</a:t>
            </a:r>
            <a:endParaRPr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Замініть  </a:t>
            </a:r>
            <a:r>
              <a:rPr lang="uk-UA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дію  додавання  </a:t>
            </a:r>
            <a:r>
              <a:rPr lang="uk-UA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множенням.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2+2+2+2+2=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4+4+4=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21+21+21+21=</a:t>
            </a:r>
            <a:endParaRPr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0070C0"/>
              </a:buClr>
            </a:pPr>
            <a:r>
              <a:rPr lang="uk-UA" sz="6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Кругові приклади</a:t>
            </a:r>
            <a:endParaRPr sz="60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1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3043230" cy="5043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uk-UA" sz="5365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5365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2·8</a:t>
            </a:r>
            <a:r>
              <a:rPr lang="uk-UA" sz="536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536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92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4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20+36=</a:t>
            </a:r>
            <a:endParaRPr sz="462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92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4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16-6=</a:t>
            </a:r>
            <a:endParaRPr sz="462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111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4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uk-UA" sz="555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·</a:t>
            </a:r>
            <a:r>
              <a:rPr lang="uk-UA" sz="4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2=</a:t>
            </a:r>
            <a:endParaRPr sz="462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92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4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56-42=</a:t>
            </a:r>
            <a:endParaRPr sz="462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925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462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14-12=</a:t>
            </a:r>
            <a:endParaRPr sz="462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-324544" y="0"/>
            <a:ext cx="8856984" cy="1196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</a:pPr>
            <a:r>
              <a:rPr lang="uk-UA" sz="4400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Гра </a:t>
            </a:r>
            <a:r>
              <a:rPr lang="uk-UA" sz="4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uk-UA" sz="4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44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400" i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Я </a:t>
            </a:r>
            <a:r>
              <a:rPr lang="uk-UA" sz="4400" i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не боюся помилитися – я вчуся</a:t>
            </a:r>
            <a:r>
              <a:rPr lang="uk-UA" sz="4400" i="1" dirty="0" smtClean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sz="4400" i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Скільки </a:t>
            </a: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лапок </a:t>
            </a:r>
            <a:r>
              <a:rPr lang="uk-UA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</a:t>
            </a: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вовків?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Скільки в мишки є хвостів?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Скільки вушок </a:t>
            </a:r>
            <a:r>
              <a:rPr lang="uk-UA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</a:t>
            </a: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зайців?</a:t>
            </a:r>
            <a:endParaRPr dirty="0"/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Скільки пальців на руці?</a:t>
            </a:r>
            <a:endParaRPr dirty="0"/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Скільки крил є у лисиці?</a:t>
            </a:r>
            <a:endParaRPr dirty="0"/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Скільки жаб літає в небі?</a:t>
            </a:r>
            <a:endParaRPr dirty="0"/>
          </a:p>
          <a:p>
            <a:pPr marL="0" marR="0" lvl="0" indent="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uk-UA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Скільки </a:t>
            </a: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хвостиків у тебе?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На тарілці 2 груші. Скільки груш на 6 тарілках?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У клітці 2 папужки. Скільки папужок у 5 клітках?</a:t>
            </a: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0" y="2924944"/>
            <a:ext cx="7884368" cy="165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uk-UA" sz="6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Робота з підручником</a:t>
            </a: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uk-UA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4"/>
          <p:cNvSpPr txBox="1">
            <a:spLocks noGrp="1"/>
          </p:cNvSpPr>
          <p:nvPr>
            <p:ph type="subTitle" idx="1"/>
          </p:nvPr>
        </p:nvSpPr>
        <p:spPr>
          <a:xfrm>
            <a:off x="1187624" y="2830805"/>
            <a:ext cx="6400800" cy="928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6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Фізкультхвилинка</a:t>
            </a:r>
            <a:endParaRPr sz="6000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>
            <a:spLocks noGrp="1"/>
          </p:cNvSpPr>
          <p:nvPr>
            <p:ph type="title"/>
          </p:nvPr>
        </p:nvSpPr>
        <p:spPr>
          <a:xfrm>
            <a:off x="142844" y="274638"/>
            <a:ext cx="8543956" cy="6297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uk-UA" sz="6000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Логічна задача </a:t>
            </a: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Віра і Надя - сестри.</a:t>
            </a:r>
            <a:b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Віра сказала, що у неї два брати.</a:t>
            </a:r>
            <a:b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Надя сказала, що і </a:t>
            </a:r>
            <a:r>
              <a:rPr lang="uk-UA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</a:t>
            </a: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неї два брати.</a:t>
            </a:r>
            <a:b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Скільки дітей </a:t>
            </a:r>
            <a:r>
              <a:rPr lang="uk-UA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 сім’ї</a:t>
            </a:r>
            <a: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br>
              <a:rPr lang="uk-UA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115</Words>
  <Application>Microsoft Office PowerPoint</Application>
  <PresentationFormat>Экран (4:3)</PresentationFormat>
  <Paragraphs>39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Аспект</vt:lpstr>
      <vt:lpstr>Тема:  Вправи і задачі на засвоєння таблиці множення числа 2</vt:lpstr>
      <vt:lpstr>Девіз уроку:  Міркуємо — швидко!  Відповідаємо — точно!  Лічимо — правильно!  Пишемо — гарно! </vt:lpstr>
      <vt:lpstr>Хвилинка каліграфії</vt:lpstr>
      <vt:lpstr>Математичний диктант</vt:lpstr>
      <vt:lpstr>Кругові приклади</vt:lpstr>
      <vt:lpstr>Гра   Я не боюся помилитися – я вчуся!</vt:lpstr>
      <vt:lpstr>Робота з підручником </vt:lpstr>
      <vt:lpstr> </vt:lpstr>
      <vt:lpstr> Логічна задача    Віра і Надя - сестри. Віра сказала, що у неї два брати. Надя сказала, що і в неї два брати. Скільки дітей у сім’ї? </vt:lpstr>
      <vt:lpstr>  Підсумок уроку  Домашнє завдання    МОЛОДЦІ!!!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Вправи і задачі на засвоєння таблиці множення числа 2.</dc:title>
  <dc:creator>Світлана</dc:creator>
  <cp:lastModifiedBy>Alla Kravchenko</cp:lastModifiedBy>
  <cp:revision>5</cp:revision>
  <dcterms:modified xsi:type="dcterms:W3CDTF">2020-09-03T11:54:52Z</dcterms:modified>
</cp:coreProperties>
</file>