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7"/>
  </p:notesMasterIdLst>
  <p:sldIdLst>
    <p:sldId id="315" r:id="rId2"/>
    <p:sldId id="303" r:id="rId3"/>
    <p:sldId id="304" r:id="rId4"/>
    <p:sldId id="301" r:id="rId5"/>
    <p:sldId id="305" r:id="rId6"/>
    <p:sldId id="284" r:id="rId7"/>
    <p:sldId id="306" r:id="rId8"/>
    <p:sldId id="316" r:id="rId9"/>
    <p:sldId id="286" r:id="rId10"/>
    <p:sldId id="299" r:id="rId11"/>
    <p:sldId id="290" r:id="rId12"/>
    <p:sldId id="296" r:id="rId13"/>
    <p:sldId id="281" r:id="rId14"/>
    <p:sldId id="313" r:id="rId15"/>
    <p:sldId id="280" r:id="rId16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9AB5E4"/>
    <a:srgbClr val="FF0066"/>
    <a:srgbClr val="7CF529"/>
    <a:srgbClr val="F7BC27"/>
    <a:srgbClr val="0000FF"/>
    <a:srgbClr val="FFFF66"/>
    <a:srgbClr val="003366"/>
    <a:srgbClr val="00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28" autoAdjust="0"/>
    <p:restoredTop sz="94660"/>
  </p:normalViewPr>
  <p:slideViewPr>
    <p:cSldViewPr>
      <p:cViewPr varScale="1">
        <p:scale>
          <a:sx n="79" d="100"/>
          <a:sy n="79" d="100"/>
        </p:scale>
        <p:origin x="101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FB90D-1F99-411A-B7C2-7760C487A5A2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B2A5D-0565-43F4-9722-75BF9024DA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99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38C34C-43B4-4E6D-B971-9F0A990CB51B}" type="datetimeFigureOut">
              <a:rPr lang="ru-RU" smtClean="0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45A8-F666-45AE-B040-EAD57B22AC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448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38C34C-43B4-4E6D-B971-9F0A990CB51B}" type="datetimeFigureOut">
              <a:rPr lang="ru-RU" smtClean="0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45A8-F666-45AE-B040-EAD57B22AC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9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38C34C-43B4-4E6D-B971-9F0A990CB51B}" type="datetimeFigureOut">
              <a:rPr lang="ru-RU" smtClean="0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45A8-F666-45AE-B040-EAD57B22AC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7115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38C34C-43B4-4E6D-B971-9F0A990CB51B}" type="datetimeFigureOut">
              <a:rPr lang="ru-RU" smtClean="0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45A8-F666-45AE-B040-EAD57B22AC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8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38C34C-43B4-4E6D-B971-9F0A990CB51B}" type="datetimeFigureOut">
              <a:rPr lang="ru-RU" smtClean="0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45A8-F666-45AE-B040-EAD57B22AC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4510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38C34C-43B4-4E6D-B971-9F0A990CB51B}" type="datetimeFigureOut">
              <a:rPr lang="ru-RU" smtClean="0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45A8-F666-45AE-B040-EAD57B22AC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30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5E507D-9C8C-4B0F-95FD-8DD789567788}" type="datetimeFigureOut">
              <a:rPr lang="ru-RU" smtClean="0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86C3A-62C6-4913-8739-CC07ED2C46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1662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6C2678-0C66-4B65-BE73-79CCE0B3450A}" type="datetimeFigureOut">
              <a:rPr lang="ru-RU" smtClean="0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252F4-A2A5-4361-92E0-596E2E8527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98830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BEB275-FA40-47E6-B754-E17B0BA6F6DF}" type="datetimeFigureOut">
              <a:rPr lang="ru-RU" smtClean="0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088F0-D2EC-40B3-9CBF-7BE9B0C0C0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708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1848D-D4FC-47B1-9DF4-26DBB0158235}" type="datetimeFigureOut">
              <a:rPr lang="ru-RU" smtClean="0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D9CBE-A386-4FB5-8072-9BA41F975C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1682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99368-5EBE-4AF9-8487-EAF9BE685A86}" type="datetimeFigureOut">
              <a:rPr lang="ru-RU" smtClean="0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14296-3997-4587-BE78-C458128AFC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2640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CD23A-A793-4751-846C-0F194A760F52}" type="datetimeFigureOut">
              <a:rPr lang="ru-RU" smtClean="0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E30FB-BA40-421B-BC1B-3814AB3E52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2364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93A27-A444-4E12-9C81-0961FE2E6947}" type="datetimeFigureOut">
              <a:rPr lang="ru-RU" smtClean="0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51F97-17A0-4BF6-8BED-9E6805B2F7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8336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38C34C-43B4-4E6D-B971-9F0A990CB51B}" type="datetimeFigureOut">
              <a:rPr lang="ru-RU" smtClean="0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45A8-F666-45AE-B040-EAD57B22AC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457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53F4AC-B6CD-4BCE-8505-87D7FCB3AF83}" type="datetimeFigureOut">
              <a:rPr lang="ru-RU" smtClean="0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065AD-F1F6-4C18-ACB2-BE388F7E3B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258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188BE-8F1E-4625-9DCD-006BD7D20B27}" type="datetimeFigureOut">
              <a:rPr lang="ru-RU" smtClean="0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6B79E-5728-4D27-B1AA-9CF5040CFF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83364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38C34C-43B4-4E6D-B971-9F0A990CB51B}" type="datetimeFigureOut">
              <a:rPr lang="ru-RU" smtClean="0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54E45A8-F666-45AE-B040-EAD57B22AC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7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9.xml"/><Relationship Id="rId1" Type="http://schemas.openxmlformats.org/officeDocument/2006/relationships/audio" Target="file:///G:\sergey_sirotin-magic.mp3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599" y="1132075"/>
            <a:ext cx="67125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Тема: </a:t>
            </a:r>
            <a:r>
              <a:rPr lang="uk-UA" sz="4400" b="1" i="1" dirty="0" smtClean="0">
                <a:solidFill>
                  <a:srgbClr val="00B050"/>
                </a:solidFill>
              </a:rPr>
              <a:t>Вправи </a:t>
            </a:r>
            <a:r>
              <a:rPr lang="uk-UA" sz="4400" b="1" i="1" dirty="0">
                <a:solidFill>
                  <a:srgbClr val="00B050"/>
                </a:solidFill>
              </a:rPr>
              <a:t>і задачі на засвоєння таблиць множення числа 2 </a:t>
            </a:r>
            <a:endParaRPr lang="uk-UA" sz="4400" b="1" i="1" dirty="0" smtClean="0">
              <a:solidFill>
                <a:srgbClr val="00B050"/>
              </a:solidFill>
            </a:endParaRPr>
          </a:p>
          <a:p>
            <a:r>
              <a:rPr lang="uk-UA" sz="4400" b="1" i="1" dirty="0" smtClean="0">
                <a:solidFill>
                  <a:srgbClr val="00B050"/>
                </a:solidFill>
              </a:rPr>
              <a:t>і </a:t>
            </a:r>
            <a:r>
              <a:rPr lang="uk-UA" sz="4400" b="1" i="1" dirty="0">
                <a:solidFill>
                  <a:srgbClr val="00B050"/>
                </a:solidFill>
              </a:rPr>
              <a:t>ділення на 2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61928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Авиатор Трава у дома +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5565" y="3215809"/>
            <a:ext cx="609600" cy="609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692696"/>
            <a:ext cx="81557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6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Фізкультхвилинка</a:t>
            </a:r>
            <a:endParaRPr lang="ru-RU" sz="6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2031920" y="0"/>
            <a:ext cx="26100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  <a:latin typeface="Franklin Gothic Book" pitchFamily="34" charset="0"/>
              </a:rPr>
              <a:t>                 </a:t>
            </a:r>
            <a:endParaRPr lang="ru-RU" sz="4000" b="1" dirty="0">
              <a:solidFill>
                <a:srgbClr val="0070C0"/>
              </a:solidFill>
              <a:latin typeface="Franklin Gothic Boo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067635"/>
              </p:ext>
            </p:extLst>
          </p:nvPr>
        </p:nvGraphicFramePr>
        <p:xfrm>
          <a:off x="251522" y="1916832"/>
          <a:ext cx="8496941" cy="2808312"/>
        </p:xfrm>
        <a:graphic>
          <a:graphicData uri="http://schemas.openxmlformats.org/drawingml/2006/table">
            <a:tbl>
              <a:tblPr/>
              <a:tblGrid>
                <a:gridCol w="2123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4156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6000" b="1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36</a:t>
                      </a:r>
                      <a:endParaRPr lang="ru-RU" sz="6000" dirty="0">
                        <a:solidFill>
                          <a:srgbClr val="0000FF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6000" b="1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29</a:t>
                      </a:r>
                      <a:endParaRPr lang="ru-RU" sz="6000">
                        <a:solidFill>
                          <a:srgbClr val="0000FF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6000" b="1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67</a:t>
                      </a:r>
                      <a:endParaRPr lang="ru-RU" sz="6000">
                        <a:solidFill>
                          <a:srgbClr val="0000FF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6000" b="1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48</a:t>
                      </a:r>
                      <a:endParaRPr lang="ru-RU" sz="6000" dirty="0">
                        <a:solidFill>
                          <a:srgbClr val="0000FF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6000" b="1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У</a:t>
                      </a:r>
                      <a:endParaRPr lang="ru-RU" sz="6000">
                        <a:solidFill>
                          <a:srgbClr val="0000FF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6000" b="1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П</a:t>
                      </a:r>
                      <a:endParaRPr lang="ru-RU" sz="6000">
                        <a:solidFill>
                          <a:srgbClr val="0000FF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6000" b="1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К</a:t>
                      </a:r>
                      <a:endParaRPr lang="ru-RU" sz="6000">
                        <a:solidFill>
                          <a:srgbClr val="0000FF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6000" b="1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С</a:t>
                      </a:r>
                      <a:endParaRPr lang="ru-RU" sz="6000" dirty="0">
                        <a:solidFill>
                          <a:srgbClr val="0000FF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-9727" y="1844675"/>
            <a:ext cx="78220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5400" b="1" dirty="0" smtClean="0">
              <a:solidFill>
                <a:srgbClr val="FF0000"/>
              </a:solidFill>
              <a:latin typeface="Franklin Gothic Book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Franklin Gothic Book" pitchFamily="34" charset="0"/>
              </a:rPr>
              <a:t>ХВИЛИНКА </a:t>
            </a:r>
            <a:r>
              <a:rPr lang="ru-RU" sz="5400" b="1" dirty="0">
                <a:solidFill>
                  <a:srgbClr val="FF0000"/>
                </a:solidFill>
                <a:latin typeface="Franklin Gothic Book" pitchFamily="34" charset="0"/>
              </a:rPr>
              <a:t>РЕЛАКСАЦІЇ</a:t>
            </a:r>
            <a:endParaRPr lang="ru-RU" sz="5400" dirty="0">
              <a:solidFill>
                <a:srgbClr val="FF0000"/>
              </a:solidFill>
              <a:latin typeface="Franklin Gothic Book" pitchFamily="34" charset="0"/>
            </a:endParaRPr>
          </a:p>
        </p:txBody>
      </p:sp>
      <p:pic>
        <p:nvPicPr>
          <p:cNvPr id="38915" name="Рисунок 3" descr="http://liubavyshka.ru/_ph/4/1/596590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2160587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sergey_sirotin-magi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89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920880" cy="1778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6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Сьогодні на </a:t>
            </a:r>
            <a:r>
              <a:rPr lang="uk-UA" sz="60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уроці</a:t>
            </a:r>
            <a:r>
              <a:rPr lang="uk-UA" sz="6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uk-UA" sz="6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ми…</a:t>
            </a:r>
            <a:endParaRPr lang="ru-RU" sz="60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148837"/>
            <a:ext cx="2743205" cy="2560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980728"/>
            <a:ext cx="676875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Гра «Мікрофон»</a:t>
            </a:r>
            <a:endParaRPr lang="ru-RU" sz="54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7503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00808"/>
            <a:ext cx="8064895" cy="2477889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err="1">
                <a:ln/>
                <a:solidFill>
                  <a:srgbClr val="0000FF"/>
                </a:solidFill>
                <a:latin typeface="+mn-lt"/>
              </a:rPr>
              <a:t>Дякуємо</a:t>
            </a:r>
            <a:r>
              <a:rPr lang="ru-RU" sz="8800" b="1" dirty="0">
                <a:ln/>
                <a:solidFill>
                  <a:srgbClr val="0000FF"/>
                </a:solidFill>
                <a:latin typeface="+mn-lt"/>
              </a:rPr>
              <a:t> за </a:t>
            </a:r>
            <a:r>
              <a:rPr lang="ru-RU" sz="8800" b="1" dirty="0" err="1">
                <a:ln/>
                <a:solidFill>
                  <a:srgbClr val="0000FF"/>
                </a:solidFill>
                <a:latin typeface="+mn-lt"/>
              </a:rPr>
              <a:t>увагу</a:t>
            </a:r>
            <a:r>
              <a:rPr lang="ru-RU" sz="6000" b="1" dirty="0">
                <a:ln/>
                <a:solidFill>
                  <a:srgbClr val="0000FF"/>
                </a:solidFill>
                <a:latin typeface="+mn-lt"/>
              </a:rPr>
              <a:t>!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123728" y="2204864"/>
            <a:ext cx="4868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Ранкове</a:t>
            </a:r>
            <a:r>
              <a:rPr lang="ru-RU" sz="5400" b="1" cap="none" spc="50" dirty="0" smtClean="0">
                <a:ln w="11430"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коло</a:t>
            </a:r>
            <a:endParaRPr lang="ru-RU" sz="5400" b="1" cap="none" spc="50" dirty="0">
              <a:ln w="11430">
                <a:solidFill>
                  <a:schemeClr val="bg1"/>
                </a:solidFill>
              </a:ln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97868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700808"/>
            <a:ext cx="7920880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3300"/>
                </a:solidFill>
              </a:rPr>
              <a:t>Встаньте, </a:t>
            </a:r>
            <a:r>
              <a:rPr lang="uk-UA" sz="2400" dirty="0" smtClean="0">
                <a:solidFill>
                  <a:srgbClr val="003300"/>
                </a:solidFill>
              </a:rPr>
              <a:t>діти, </a:t>
            </a:r>
            <a:r>
              <a:rPr lang="uk-UA" sz="2400" dirty="0" smtClean="0">
                <a:solidFill>
                  <a:srgbClr val="003300"/>
                </a:solidFill>
              </a:rPr>
              <a:t>всі рівненько,</a:t>
            </a:r>
          </a:p>
          <a:p>
            <a:pPr algn="ctr"/>
            <a:r>
              <a:rPr lang="uk-UA" sz="2400" dirty="0" smtClean="0">
                <a:solidFill>
                  <a:srgbClr val="003300"/>
                </a:solidFill>
              </a:rPr>
              <a:t>Посміхніться веселенько,</a:t>
            </a:r>
          </a:p>
          <a:p>
            <a:pPr algn="ctr"/>
            <a:r>
              <a:rPr lang="uk-UA" sz="2400" dirty="0" smtClean="0">
                <a:solidFill>
                  <a:srgbClr val="003300"/>
                </a:solidFill>
              </a:rPr>
              <a:t>Поверніться до гостей,</a:t>
            </a:r>
          </a:p>
          <a:p>
            <a:pPr algn="ctr"/>
            <a:r>
              <a:rPr lang="uk-UA" sz="2400" dirty="0" smtClean="0">
                <a:solidFill>
                  <a:srgbClr val="003300"/>
                </a:solidFill>
              </a:rPr>
              <a:t>Привітайтесь: «Добрий день!»</a:t>
            </a:r>
          </a:p>
          <a:p>
            <a:pPr algn="ctr"/>
            <a:r>
              <a:rPr lang="uk-UA" sz="2400" dirty="0" smtClean="0">
                <a:solidFill>
                  <a:srgbClr val="003300"/>
                </a:solidFill>
              </a:rPr>
              <a:t>Всі сідайте тихо, діти!</a:t>
            </a:r>
          </a:p>
          <a:p>
            <a:pPr algn="ctr"/>
            <a:r>
              <a:rPr lang="uk-UA" sz="2400" dirty="0" smtClean="0">
                <a:solidFill>
                  <a:srgbClr val="003300"/>
                </a:solidFill>
              </a:rPr>
              <a:t>Домовляймось</a:t>
            </a:r>
            <a:r>
              <a:rPr lang="en-US" sz="2400" dirty="0" smtClean="0">
                <a:solidFill>
                  <a:srgbClr val="003300"/>
                </a:solidFill>
              </a:rPr>
              <a:t> </a:t>
            </a:r>
            <a:r>
              <a:rPr lang="uk-UA" sz="2400" dirty="0" smtClean="0">
                <a:solidFill>
                  <a:srgbClr val="003300"/>
                </a:solidFill>
              </a:rPr>
              <a:t>не шуміти.</a:t>
            </a:r>
          </a:p>
          <a:p>
            <a:pPr algn="ctr"/>
            <a:r>
              <a:rPr lang="uk-UA" sz="2400" dirty="0" smtClean="0">
                <a:solidFill>
                  <a:srgbClr val="003300"/>
                </a:solidFill>
              </a:rPr>
              <a:t>Руку гарно піднімати,</a:t>
            </a:r>
          </a:p>
          <a:p>
            <a:pPr algn="ctr"/>
            <a:r>
              <a:rPr lang="uk-UA" sz="2400" dirty="0" smtClean="0">
                <a:solidFill>
                  <a:srgbClr val="003300"/>
                </a:solidFill>
              </a:rPr>
              <a:t>На </a:t>
            </a:r>
            <a:r>
              <a:rPr lang="uk-UA" sz="2400" dirty="0" err="1" smtClean="0">
                <a:solidFill>
                  <a:srgbClr val="003300"/>
                </a:solidFill>
              </a:rPr>
              <a:t>уроці</a:t>
            </a:r>
            <a:r>
              <a:rPr lang="uk-UA" sz="2400" dirty="0" smtClean="0">
                <a:solidFill>
                  <a:srgbClr val="003300"/>
                </a:solidFill>
              </a:rPr>
              <a:t> – не дрімати.</a:t>
            </a:r>
          </a:p>
          <a:p>
            <a:pPr marL="285750" indent="-285750" algn="ctr">
              <a:buFontTx/>
              <a:buChar char="-"/>
            </a:pPr>
            <a:r>
              <a:rPr lang="uk-UA" sz="2400" dirty="0" smtClean="0">
                <a:solidFill>
                  <a:srgbClr val="003300"/>
                </a:solidFill>
              </a:rPr>
              <a:t>Всі готові до уроку?</a:t>
            </a:r>
          </a:p>
          <a:p>
            <a:pPr algn="ctr"/>
            <a:r>
              <a:rPr lang="uk-UA" sz="2400" dirty="0" smtClean="0">
                <a:solidFill>
                  <a:srgbClr val="003300"/>
                </a:solidFill>
              </a:rPr>
              <a:t>Тож часу тепер не гаймо</a:t>
            </a:r>
          </a:p>
          <a:p>
            <a:pPr algn="ctr"/>
            <a:r>
              <a:rPr lang="uk-UA" sz="2400" dirty="0" smtClean="0">
                <a:solidFill>
                  <a:srgbClr val="003300"/>
                </a:solidFill>
              </a:rPr>
              <a:t>І урок математики </a:t>
            </a:r>
            <a:r>
              <a:rPr lang="uk-UA" sz="2400" dirty="0" smtClean="0">
                <a:solidFill>
                  <a:srgbClr val="003300"/>
                </a:solidFill>
              </a:rPr>
              <a:t>починаймо.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2949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1412875"/>
            <a:ext cx="9144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1500" b="1" dirty="0">
                <a:solidFill>
                  <a:srgbClr val="FF0000"/>
                </a:solidFill>
                <a:latin typeface="Franklin Gothic Book" pitchFamily="34" charset="0"/>
              </a:rPr>
              <a:t>Що очікуєте </a:t>
            </a:r>
            <a:br>
              <a:rPr lang="uk-UA" sz="11500" b="1" dirty="0">
                <a:solidFill>
                  <a:srgbClr val="FF0000"/>
                </a:solidFill>
                <a:latin typeface="Franklin Gothic Book" pitchFamily="34" charset="0"/>
              </a:rPr>
            </a:br>
            <a:r>
              <a:rPr lang="uk-UA" sz="11500" b="1" dirty="0">
                <a:solidFill>
                  <a:srgbClr val="FF0000"/>
                </a:solidFill>
                <a:latin typeface="Franklin Gothic Book" pitchFamily="34" charset="0"/>
              </a:rPr>
              <a:t>від уроку?</a:t>
            </a:r>
            <a:endParaRPr lang="ru-RU" sz="11500" dirty="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73832"/>
            <a:ext cx="72728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Діяти активно!</a:t>
            </a:r>
            <a:endParaRPr lang="ru-RU" sz="5400" b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202556"/>
            <a:ext cx="72728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5400" b="1" dirty="0" smtClean="0">
                <a:solidFill>
                  <a:srgbClr val="7CF529"/>
                </a:solidFill>
                <a:latin typeface="Constantia" panose="02030602050306030303" pitchFamily="18" charset="0"/>
              </a:rPr>
              <a:t>Думати </a:t>
            </a:r>
            <a:r>
              <a:rPr lang="uk-UA" sz="5400" b="1" dirty="0" err="1" smtClean="0">
                <a:solidFill>
                  <a:srgbClr val="7CF529"/>
                </a:solidFill>
                <a:latin typeface="Constantia" panose="02030602050306030303" pitchFamily="18" charset="0"/>
              </a:rPr>
              <a:t>оперативно</a:t>
            </a:r>
            <a:r>
              <a:rPr lang="uk-UA" sz="5400" b="1" dirty="0" smtClean="0">
                <a:solidFill>
                  <a:srgbClr val="7CF529"/>
                </a:solidFill>
                <a:latin typeface="Constantia" panose="02030602050306030303" pitchFamily="18" charset="0"/>
              </a:rPr>
              <a:t>!</a:t>
            </a:r>
            <a:endParaRPr lang="ru-RU" sz="5400" b="1" dirty="0">
              <a:solidFill>
                <a:srgbClr val="7CF529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820" y="3810121"/>
            <a:ext cx="8172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5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Сперечатись доказово</a:t>
            </a:r>
            <a:endParaRPr lang="ru-RU" sz="5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5820" y="5229200"/>
            <a:ext cx="8172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5400" b="1" dirty="0" smtClean="0">
                <a:solidFill>
                  <a:srgbClr val="FF0066"/>
                </a:solidFill>
                <a:latin typeface="Constantia" panose="02030602050306030303" pitchFamily="18" charset="0"/>
              </a:rPr>
              <a:t>Для всіх </a:t>
            </a:r>
            <a:r>
              <a:rPr lang="uk-UA" sz="5400" b="1" i="1" dirty="0" smtClean="0">
                <a:solidFill>
                  <a:srgbClr val="FF0066"/>
                </a:solidFill>
                <a:latin typeface="Constantia" panose="02030602050306030303" pitchFamily="18" charset="0"/>
              </a:rPr>
              <a:t>обов’язково!</a:t>
            </a:r>
            <a:endParaRPr lang="ru-RU" sz="5400" b="1" i="1" dirty="0">
              <a:solidFill>
                <a:srgbClr val="FF0066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3866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1989138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400" b="1" dirty="0" smtClean="0">
              <a:solidFill>
                <a:srgbClr val="0070C0"/>
              </a:solidFill>
              <a:latin typeface="Franklin Gothic Book" pitchFamily="34" charset="0"/>
            </a:endParaRPr>
          </a:p>
          <a:p>
            <a:pPr algn="ctr"/>
            <a:r>
              <a:rPr lang="uk-UA" sz="4400" b="1" dirty="0" err="1" smtClean="0">
                <a:solidFill>
                  <a:srgbClr val="0070C0"/>
                </a:solidFill>
                <a:latin typeface="Franklin Gothic Book" pitchFamily="34" charset="0"/>
              </a:rPr>
              <a:t>Бліц-опитування</a:t>
            </a:r>
            <a:endParaRPr lang="en-US" sz="4400" b="1" dirty="0" smtClean="0">
              <a:solidFill>
                <a:srgbClr val="0070C0"/>
              </a:solidFill>
              <a:latin typeface="Franklin Gothic Book" pitchFamily="34" charset="0"/>
            </a:endParaRPr>
          </a:p>
          <a:p>
            <a:pPr algn="ctr"/>
            <a:endParaRPr lang="ru-RU" sz="4400" b="1" dirty="0">
              <a:solidFill>
                <a:srgbClr val="0070C0"/>
              </a:solidFill>
              <a:latin typeface="Franklin Gothic Book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 rot="10800000" flipV="1">
            <a:off x="0" y="2485305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54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 таке множення?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54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називаються числа, які 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sz="54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множать?</a:t>
            </a:r>
            <a:endParaRPr kumimoji="0" lang="uk-UA" sz="54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957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8" y="2777445"/>
            <a:ext cx="608942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cap="none" spc="0" dirty="0" err="1" smtClean="0">
                <a:ln>
                  <a:prstDash val="solid"/>
                </a:ln>
                <a:solidFill>
                  <a:srgbClr val="0033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Перевірка</a:t>
            </a:r>
            <a:r>
              <a:rPr lang="ru-RU" sz="5400" b="1" cap="none" spc="0" dirty="0" smtClean="0">
                <a:ln>
                  <a:prstDash val="solid"/>
                </a:ln>
                <a:solidFill>
                  <a:srgbClr val="0033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33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</a:t>
            </a:r>
            <a:r>
              <a:rPr lang="ru-RU" sz="5400" b="1" cap="none" spc="0" dirty="0" err="1" smtClean="0">
                <a:ln>
                  <a:prstDash val="solid"/>
                </a:ln>
                <a:solidFill>
                  <a:srgbClr val="0033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домашнього</a:t>
            </a:r>
            <a:r>
              <a:rPr lang="ru-RU" sz="5400" b="1" cap="none" spc="0" dirty="0" smtClean="0">
                <a:ln>
                  <a:prstDash val="solid"/>
                </a:ln>
                <a:solidFill>
                  <a:srgbClr val="0033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>
                <a:ln>
                  <a:prstDash val="solid"/>
                </a:ln>
                <a:solidFill>
                  <a:srgbClr val="0033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dirty="0" smtClean="0">
                <a:ln>
                  <a:prstDash val="solid"/>
                </a:ln>
                <a:solidFill>
                  <a:srgbClr val="0033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</a:t>
            </a:r>
            <a:r>
              <a:rPr lang="ru-RU" sz="5400" b="1" cap="none" spc="0" dirty="0" err="1" smtClean="0">
                <a:ln>
                  <a:prstDash val="solid"/>
                </a:ln>
                <a:solidFill>
                  <a:srgbClr val="0033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завдання</a:t>
            </a:r>
            <a:endParaRPr lang="ru-RU" sz="5400" b="1" cap="none" spc="0" dirty="0">
              <a:ln>
                <a:prstDash val="solid"/>
              </a:ln>
              <a:solidFill>
                <a:srgbClr val="0033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7644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276872"/>
            <a:ext cx="6347714" cy="566738"/>
          </a:xfrm>
        </p:spPr>
        <p:txBody>
          <a:bodyPr>
            <a:noAutofit/>
          </a:bodyPr>
          <a:lstStyle/>
          <a:p>
            <a:r>
              <a:rPr lang="uk-UA" sz="4400" dirty="0" smtClean="0"/>
              <a:t>Робота з підручником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3798861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2031920" y="0"/>
            <a:ext cx="26100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  <a:latin typeface="Franklin Gothic Book" pitchFamily="34" charset="0"/>
              </a:rPr>
              <a:t>                 </a:t>
            </a:r>
            <a:endParaRPr lang="ru-RU" sz="4000" b="1" dirty="0">
              <a:solidFill>
                <a:srgbClr val="0070C0"/>
              </a:solidFill>
              <a:latin typeface="Franklin Gothic Boo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5566" y="163959"/>
            <a:ext cx="65527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solidFill>
                  <a:srgbClr val="C00000"/>
                </a:solidFill>
              </a:rPr>
              <a:t>Обчисли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628800"/>
            <a:ext cx="6739136" cy="373853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                                          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7834" y="1736812"/>
            <a:ext cx="295003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00FF"/>
                </a:solidFill>
              </a:rPr>
              <a:t>20 + 2 х 6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9423" y="3392996"/>
            <a:ext cx="208593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00FF"/>
                </a:solidFill>
              </a:rPr>
              <a:t>4 : 2 + 38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626" y="5605538"/>
            <a:ext cx="26322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00FF"/>
                </a:solidFill>
              </a:rPr>
              <a:t>65 + 10 : 2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51921" y="3380640"/>
            <a:ext cx="30237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00FF"/>
                </a:solidFill>
              </a:rPr>
              <a:t>46 + 2 х 7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9709" y="1736812"/>
            <a:ext cx="208593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00FF"/>
                </a:solidFill>
              </a:rPr>
              <a:t>18 : 2 – 4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39953" y="5367460"/>
            <a:ext cx="273569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00FF"/>
                </a:solidFill>
              </a:rPr>
              <a:t>20 : 2 + 76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2558</TotalTime>
  <Words>166</Words>
  <Application>Microsoft Office PowerPoint</Application>
  <PresentationFormat>Экран (4:3)</PresentationFormat>
  <Paragraphs>54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Constantia</vt:lpstr>
      <vt:lpstr>Franklin Gothic Book</vt:lpstr>
      <vt:lpstr>Georgia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Робота з підручником</vt:lpstr>
      <vt:lpstr>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Alla Kravchenko</cp:lastModifiedBy>
  <cp:revision>225</cp:revision>
  <dcterms:created xsi:type="dcterms:W3CDTF">2013-11-21T17:13:55Z</dcterms:created>
  <dcterms:modified xsi:type="dcterms:W3CDTF">2020-09-03T12:45:48Z</dcterms:modified>
</cp:coreProperties>
</file>