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sldIdLst>
    <p:sldId id="256" r:id="rId2"/>
    <p:sldId id="258" r:id="rId3"/>
    <p:sldId id="263" r:id="rId4"/>
    <p:sldId id="264" r:id="rId5"/>
    <p:sldId id="265" r:id="rId6"/>
    <p:sldId id="262" r:id="rId7"/>
    <p:sldId id="269" r:id="rId8"/>
    <p:sldId id="268" r:id="rId9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BB665-A329-4B78-B8C2-116CAC7AA145}" type="datetimeFigureOut">
              <a:rPr lang="uk-UA" smtClean="0"/>
              <a:t>04.09.2020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84F23-32BB-44C8-BAB9-8006E7CE017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612168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BB665-A329-4B78-B8C2-116CAC7AA145}" type="datetimeFigureOut">
              <a:rPr lang="uk-UA" smtClean="0"/>
              <a:t>04.09.2020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84F23-32BB-44C8-BAB9-8006E7CE017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5804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BB665-A329-4B78-B8C2-116CAC7AA145}" type="datetimeFigureOut">
              <a:rPr lang="uk-UA" smtClean="0"/>
              <a:t>04.09.2020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84F23-32BB-44C8-BAB9-8006E7CE017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378111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BB665-A329-4B78-B8C2-116CAC7AA145}" type="datetimeFigureOut">
              <a:rPr lang="uk-UA" smtClean="0"/>
              <a:t>04.09.2020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84F23-32BB-44C8-BAB9-8006E7CE017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952459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BB665-A329-4B78-B8C2-116CAC7AA145}" type="datetimeFigureOut">
              <a:rPr lang="uk-UA" smtClean="0"/>
              <a:t>04.09.2020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84F23-32BB-44C8-BAB9-8006E7CE017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444638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BB665-A329-4B78-B8C2-116CAC7AA145}" type="datetimeFigureOut">
              <a:rPr lang="uk-UA" smtClean="0"/>
              <a:t>04.09.2020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84F23-32BB-44C8-BAB9-8006E7CE017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548870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BB665-A329-4B78-B8C2-116CAC7AA145}" type="datetimeFigureOut">
              <a:rPr lang="uk-UA" smtClean="0"/>
              <a:t>04.09.2020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84F23-32BB-44C8-BAB9-8006E7CE017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339037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BB665-A329-4B78-B8C2-116CAC7AA145}" type="datetimeFigureOut">
              <a:rPr lang="uk-UA" smtClean="0"/>
              <a:t>04.09.2020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84F23-32BB-44C8-BAB9-8006E7CE017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314864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BB665-A329-4B78-B8C2-116CAC7AA145}" type="datetimeFigureOut">
              <a:rPr lang="uk-UA" smtClean="0"/>
              <a:t>04.09.2020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84F23-32BB-44C8-BAB9-8006E7CE017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6425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BB665-A329-4B78-B8C2-116CAC7AA145}" type="datetimeFigureOut">
              <a:rPr lang="uk-UA" smtClean="0"/>
              <a:t>04.09.2020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C6884F23-32BB-44C8-BAB9-8006E7CE017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71650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BB665-A329-4B78-B8C2-116CAC7AA145}" type="datetimeFigureOut">
              <a:rPr lang="uk-UA" smtClean="0"/>
              <a:t>04.09.2020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84F23-32BB-44C8-BAB9-8006E7CE017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5309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BB665-A329-4B78-B8C2-116CAC7AA145}" type="datetimeFigureOut">
              <a:rPr lang="uk-UA" smtClean="0"/>
              <a:t>04.09.2020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84F23-32BB-44C8-BAB9-8006E7CE017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26814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BB665-A329-4B78-B8C2-116CAC7AA145}" type="datetimeFigureOut">
              <a:rPr lang="uk-UA" smtClean="0"/>
              <a:t>04.09.2020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84F23-32BB-44C8-BAB9-8006E7CE017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28154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BB665-A329-4B78-B8C2-116CAC7AA145}" type="datetimeFigureOut">
              <a:rPr lang="uk-UA" smtClean="0"/>
              <a:t>04.09.2020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84F23-32BB-44C8-BAB9-8006E7CE017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88448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BB665-A329-4B78-B8C2-116CAC7AA145}" type="datetimeFigureOut">
              <a:rPr lang="uk-UA" smtClean="0"/>
              <a:t>04.09.2020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84F23-32BB-44C8-BAB9-8006E7CE017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22375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BB665-A329-4B78-B8C2-116CAC7AA145}" type="datetimeFigureOut">
              <a:rPr lang="uk-UA" smtClean="0"/>
              <a:t>04.09.2020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84F23-32BB-44C8-BAB9-8006E7CE017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77321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BB665-A329-4B78-B8C2-116CAC7AA145}" type="datetimeFigureOut">
              <a:rPr lang="uk-UA" smtClean="0"/>
              <a:t>04.09.2020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84F23-32BB-44C8-BAB9-8006E7CE017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2814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63BB665-A329-4B78-B8C2-116CAC7AA145}" type="datetimeFigureOut">
              <a:rPr lang="uk-UA" smtClean="0"/>
              <a:t>04.09.2020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C6884F23-32BB-44C8-BAB9-8006E7CE017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73841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  <p:sldLayoutId id="2147483738" r:id="rId13"/>
    <p:sldLayoutId id="2147483739" r:id="rId14"/>
    <p:sldLayoutId id="2147483740" r:id="rId15"/>
    <p:sldLayoutId id="2147483741" r:id="rId16"/>
    <p:sldLayoutId id="2147483742" r:id="rId17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5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17779" y="464696"/>
            <a:ext cx="8637073" cy="1948720"/>
          </a:xfrm>
        </p:spPr>
        <p:txBody>
          <a:bodyPr>
            <a:normAutofit/>
          </a:bodyPr>
          <a:lstStyle/>
          <a:p>
            <a:pPr algn="ctr"/>
            <a:r>
              <a:rPr lang="uk-UA" sz="3200" cap="none" dirty="0" smtClean="0"/>
              <a:t>ТЕМА: Правила </a:t>
            </a:r>
            <a:r>
              <a:rPr lang="uk-UA" sz="3200" cap="none" dirty="0" smtClean="0"/>
              <a:t>порядку виконання дій </a:t>
            </a:r>
            <a:r>
              <a:rPr lang="uk-UA" sz="3200" cap="none" dirty="0" smtClean="0"/>
              <a:t/>
            </a:r>
            <a:br>
              <a:rPr lang="uk-UA" sz="3200" cap="none" dirty="0" smtClean="0"/>
            </a:br>
            <a:r>
              <a:rPr lang="uk-UA" sz="3200" cap="none" dirty="0" smtClean="0"/>
              <a:t>у </a:t>
            </a:r>
            <a:r>
              <a:rPr lang="uk-UA" sz="3200" cap="none" dirty="0" smtClean="0"/>
              <a:t>виразах з дужками. Задачі на суму </a:t>
            </a:r>
            <a:r>
              <a:rPr lang="uk-UA" sz="3200" cap="none" dirty="0" smtClean="0"/>
              <a:t/>
            </a:r>
            <a:br>
              <a:rPr lang="uk-UA" sz="3200" cap="none" dirty="0" smtClean="0"/>
            </a:br>
            <a:r>
              <a:rPr lang="uk-UA" sz="3200" cap="none" dirty="0" smtClean="0"/>
              <a:t>двох добутків</a:t>
            </a:r>
            <a:endParaRPr lang="uk-UA" sz="3200" cap="none" dirty="0"/>
          </a:p>
        </p:txBody>
      </p:sp>
    </p:spTree>
    <p:extLst>
      <p:ext uri="{BB962C8B-B14F-4D97-AF65-F5344CB8AC3E}">
        <p14:creationId xmlns:p14="http://schemas.microsoft.com/office/powerpoint/2010/main" val="27914065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500">
        <p15:prstTrans prst="fracture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19280" y="249883"/>
            <a:ext cx="9603275" cy="679507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/>
              <a:t>Поміркуй</a:t>
            </a:r>
            <a:endParaRPr lang="uk-UA" cap="none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82240" y="1402081"/>
            <a:ext cx="8092439" cy="3936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547208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5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51578" y="264873"/>
            <a:ext cx="9603275" cy="1049235"/>
          </a:xfrm>
        </p:spPr>
        <p:txBody>
          <a:bodyPr/>
          <a:lstStyle/>
          <a:p>
            <a:pPr algn="ctr"/>
            <a:endParaRPr lang="uk-UA" cap="none" dirty="0"/>
          </a:p>
        </p:txBody>
      </p:sp>
      <p:pic>
        <p:nvPicPr>
          <p:cNvPr id="6" name="Місце для вмісту 5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81" t="67573" r="8036" b="9759"/>
          <a:stretch/>
        </p:blipFill>
        <p:spPr>
          <a:xfrm>
            <a:off x="1451578" y="1044285"/>
            <a:ext cx="9603275" cy="4262233"/>
          </a:xfrm>
        </p:spPr>
      </p:pic>
    </p:spTree>
    <p:extLst>
      <p:ext uri="{BB962C8B-B14F-4D97-AF65-F5344CB8AC3E}">
        <p14:creationId xmlns:p14="http://schemas.microsoft.com/office/powerpoint/2010/main" val="351568299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500">
        <p15:prstTrans prst="fracture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51578" y="249884"/>
            <a:ext cx="9603275" cy="754458"/>
          </a:xfrm>
        </p:spPr>
        <p:txBody>
          <a:bodyPr/>
          <a:lstStyle/>
          <a:p>
            <a:pPr algn="ctr"/>
            <a:endParaRPr lang="uk-UA" dirty="0"/>
          </a:p>
        </p:txBody>
      </p:sp>
      <p:pic>
        <p:nvPicPr>
          <p:cNvPr id="4" name="Місце для вмісту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10" t="4683" r="8035" b="67851"/>
          <a:stretch/>
        </p:blipFill>
        <p:spPr>
          <a:xfrm>
            <a:off x="1451578" y="1004342"/>
            <a:ext cx="9603274" cy="4616969"/>
          </a:xfrm>
        </p:spPr>
      </p:pic>
    </p:spTree>
    <p:extLst>
      <p:ext uri="{BB962C8B-B14F-4D97-AF65-F5344CB8AC3E}">
        <p14:creationId xmlns:p14="http://schemas.microsoft.com/office/powerpoint/2010/main" val="102103328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500">
        <p15:prstTrans prst="fracture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51578" y="294854"/>
            <a:ext cx="9603275" cy="739467"/>
          </a:xfrm>
        </p:spPr>
        <p:txBody>
          <a:bodyPr/>
          <a:lstStyle/>
          <a:p>
            <a:pPr algn="ctr"/>
            <a:r>
              <a:rPr lang="uk-UA" dirty="0" smtClean="0"/>
              <a:t>Обчисли</a:t>
            </a:r>
            <a:endParaRPr lang="uk-UA" cap="none" dirty="0"/>
          </a:p>
        </p:txBody>
      </p:sp>
      <p:pic>
        <p:nvPicPr>
          <p:cNvPr id="4" name="Місце для вмісту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18" t="31448" r="12249" b="60771"/>
          <a:stretch/>
        </p:blipFill>
        <p:spPr>
          <a:xfrm>
            <a:off x="1451577" y="1349114"/>
            <a:ext cx="9603275" cy="352268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9963957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500">
        <p15:prstTrans prst="fracture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51579" y="269823"/>
            <a:ext cx="9603275" cy="854439"/>
          </a:xfrm>
        </p:spPr>
        <p:txBody>
          <a:bodyPr/>
          <a:lstStyle/>
          <a:p>
            <a:pPr algn="ctr"/>
            <a:r>
              <a:rPr lang="uk-UA" dirty="0"/>
              <a:t>П</a:t>
            </a:r>
            <a:r>
              <a:rPr lang="uk-UA" dirty="0" smtClean="0"/>
              <a:t>оміркуй</a:t>
            </a:r>
            <a:endParaRPr lang="uk-UA" cap="none" dirty="0"/>
          </a:p>
        </p:txBody>
      </p:sp>
      <p:pic>
        <p:nvPicPr>
          <p:cNvPr id="4" name="Місце для вмісту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19" t="58780" r="6785" b="16097"/>
          <a:stretch/>
        </p:blipFill>
        <p:spPr>
          <a:xfrm>
            <a:off x="1451578" y="1124262"/>
            <a:ext cx="9603275" cy="439211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19841282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500">
        <p15:prstTrans prst="fracture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51579" y="284814"/>
            <a:ext cx="9603275" cy="869430"/>
          </a:xfrm>
        </p:spPr>
        <p:txBody>
          <a:bodyPr/>
          <a:lstStyle/>
          <a:p>
            <a:pPr algn="ctr"/>
            <a:r>
              <a:rPr lang="uk-UA" cap="none" dirty="0" smtClean="0"/>
              <a:t>Підсумок уроку</a:t>
            </a:r>
            <a:endParaRPr lang="uk-UA" cap="none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451579" y="1154244"/>
            <a:ext cx="9603275" cy="4312102"/>
          </a:xfrm>
        </p:spPr>
        <p:txBody>
          <a:bodyPr>
            <a:normAutofit/>
          </a:bodyPr>
          <a:lstStyle/>
          <a:p>
            <a:r>
              <a:rPr lang="uk-UA" sz="3600" dirty="0" smtClean="0"/>
              <a:t>Чого ви навчилися на </a:t>
            </a:r>
            <a:r>
              <a:rPr lang="uk-UA" sz="3600" dirty="0" err="1" smtClean="0"/>
              <a:t>уроці</a:t>
            </a:r>
            <a:r>
              <a:rPr lang="uk-UA" sz="3600" dirty="0" smtClean="0"/>
              <a:t>?</a:t>
            </a:r>
          </a:p>
          <a:p>
            <a:r>
              <a:rPr lang="uk-UA" sz="3600" dirty="0" smtClean="0"/>
              <a:t>Чи вдалося впоратися з усіма завданнями?</a:t>
            </a:r>
          </a:p>
          <a:p>
            <a:pPr marL="0" indent="0">
              <a:buNone/>
            </a:pP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274494906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500">
        <p15:prstTrans prst="fracture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51578" y="339825"/>
            <a:ext cx="9603275" cy="709486"/>
          </a:xfrm>
        </p:spPr>
        <p:txBody>
          <a:bodyPr/>
          <a:lstStyle/>
          <a:p>
            <a:pPr algn="ctr"/>
            <a:r>
              <a:rPr lang="uk-UA" cap="none" dirty="0" smtClean="0">
                <a:solidFill>
                  <a:srgbClr val="0070C0"/>
                </a:solidFill>
              </a:rPr>
              <a:t>Дякую за увагу!</a:t>
            </a:r>
            <a:endParaRPr lang="uk-UA" cap="none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852221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500">
        <p15:prstTrans prst="fracture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Параллакс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Параллакс</Template>
  <TotalTime>4177</TotalTime>
  <Words>28</Words>
  <Application>Microsoft Office PowerPoint</Application>
  <PresentationFormat>Широкоэкранный</PresentationFormat>
  <Paragraphs>8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1" baseType="lpstr">
      <vt:lpstr>Arial</vt:lpstr>
      <vt:lpstr>Corbel</vt:lpstr>
      <vt:lpstr>Параллакс</vt:lpstr>
      <vt:lpstr>ТЕМА: Правила порядку виконання дій  у виразах з дужками. Задачі на суму  двох добутків</vt:lpstr>
      <vt:lpstr>Поміркуй</vt:lpstr>
      <vt:lpstr>Презентация PowerPoint</vt:lpstr>
      <vt:lpstr>Презентация PowerPoint</vt:lpstr>
      <vt:lpstr>Обчисли</vt:lpstr>
      <vt:lpstr>Поміркуй</vt:lpstr>
      <vt:lpstr>Підсумок уроку</vt:lpstr>
      <vt:lpstr>Дякую за увагу!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Дистанційний урок математики: «»</dc:title>
  <dc:creator>Користувач Windows</dc:creator>
  <cp:lastModifiedBy>Alla Kravchenko</cp:lastModifiedBy>
  <cp:revision>19</cp:revision>
  <dcterms:created xsi:type="dcterms:W3CDTF">2020-04-09T22:17:34Z</dcterms:created>
  <dcterms:modified xsi:type="dcterms:W3CDTF">2020-09-04T09:50:14Z</dcterms:modified>
</cp:coreProperties>
</file>