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7" r:id="rId9"/>
    <p:sldId id="268" r:id="rId10"/>
    <p:sldId id="270" r:id="rId11"/>
    <p:sldId id="269" r:id="rId12"/>
    <p:sldId id="271" r:id="rId13"/>
    <p:sldId id="272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84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566C1B-A997-4B89-BF04-2C3A5C433251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9B0FEE-C899-41AF-9357-2ABFEE148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560BB-806E-4135-ABE8-A42A4EEE8C12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DB91-0FFE-4851-9DD2-F9A44B1DA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2928-B2B5-407B-89C8-49B3108E9290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C6D10-F29B-44A9-A821-40B3A77DD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2634-BBA0-4CFE-A19F-558EE24A950D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15611-7A62-40E7-AF99-C834D27F9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D71A-CB12-4A39-9B7E-1A35225F8A76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F329-1ADF-4EF4-8501-16BB03935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EAABB-CF35-4660-9C9E-0D7BEF971320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467F1-669D-419F-9DCA-F7537DECD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A3C4-F0A4-4A6A-9B66-D5DFC2583EC6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D3E7A-C62F-43DA-A929-8979FE311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46325-D6FC-4A88-B4DD-0A5CD562CC04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64517-B4F3-49C3-B8D6-3745FACC8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AB62A-A10A-48BD-8A70-FA170B126A4A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3CBBB-C22F-4B3F-ACF4-C2CDFE877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7B034-F497-47F0-B987-CA9485C63B82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BA170-5275-4511-858D-D06ECF1A6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C13F-5274-4E65-94DD-2311E2C09FAA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F615A-E52E-407F-BEB0-8195890BE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AD5ED-4630-45DA-BFC2-419491A591BD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90120-187D-4D98-8B25-9254691BB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988091-A5D1-4B54-9ABE-B73A81E23517}" type="datetime1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19FAB1-D6DA-4AD0-B42C-0EA651671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136904" cy="28083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Тема: </a:t>
            </a:r>
            <a:r>
              <a:rPr lang="uk-UA" sz="4000" b="1" dirty="0" smtClean="0">
                <a:solidFill>
                  <a:srgbClr val="FF0000"/>
                </a:solidFill>
              </a:rPr>
              <a:t>Складання </a:t>
            </a:r>
            <a:r>
              <a:rPr lang="uk-UA" sz="4000" b="1" dirty="0">
                <a:solidFill>
                  <a:srgbClr val="FF0000"/>
                </a:solidFill>
              </a:rPr>
              <a:t>виразів за таблицею. Вибір виразу для розв’язування задачі. Складання задачі за виразом. Використання дужок для зміни порядку дій у </a:t>
            </a:r>
            <a:r>
              <a:rPr lang="uk-UA" sz="4000" b="1" dirty="0" smtClean="0">
                <a:solidFill>
                  <a:srgbClr val="FF0000"/>
                </a:solidFill>
              </a:rPr>
              <a:t>виразах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Гра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«</a:t>
            </a:r>
            <a:r>
              <a:rPr lang="ru-RU" i="1" dirty="0" err="1" smtClean="0">
                <a:solidFill>
                  <a:srgbClr val="FF0000"/>
                </a:solidFill>
              </a:rPr>
              <a:t>Хто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швидше</a:t>
            </a:r>
            <a:r>
              <a:rPr lang="ru-RU" i="1" dirty="0" smtClean="0">
                <a:solidFill>
                  <a:srgbClr val="FF0000"/>
                </a:solidFill>
              </a:rPr>
              <a:t>?» 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subject.com.ua/lesson/mathematics/mathematics2/mathematics2.files/image067.jpg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41934" y="1730673"/>
            <a:ext cx="856895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79712" y="260648"/>
            <a:ext cx="56496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  <a:latin typeface="+mj-lt"/>
              </a:rPr>
              <a:t>ПІДБИТТЯ </a:t>
            </a:r>
            <a:r>
              <a:rPr lang="ru-RU" sz="4400" dirty="0" smtClean="0">
                <a:solidFill>
                  <a:srgbClr val="FF0000"/>
                </a:solidFill>
                <a:latin typeface="+mj-lt"/>
              </a:rPr>
              <a:t>ПІДСУМКІВ </a:t>
            </a:r>
            <a:endParaRPr lang="ru-RU" sz="4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948299"/>
            <a:ext cx="70489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нового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дізналися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уроці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Яке правило про порядок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запам’ятали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ДОМАШНЄ ЗАВДАННЯ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3F329-1ADF-4EF4-8501-16BB0393509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B034-F497-47F0-B987-CA9485C63B82}" type="datetime1">
              <a:rPr lang="ru-RU" smtClean="0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BA170-5275-4511-858D-D06ECF1A6ED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1028" name="Picture 4" descr="Різноманітність рослин у природі - презентация к уроку Окружающи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99509" cy="697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724401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Перевірка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домашнього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завдання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9BE6-C745-4528-AB17-7DA7D6904EE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008111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Гра</a:t>
            </a:r>
            <a:r>
              <a:rPr lang="ru-RU" dirty="0" smtClean="0">
                <a:solidFill>
                  <a:srgbClr val="FF0000"/>
                </a:solidFill>
              </a:rPr>
              <a:t> «</a:t>
            </a:r>
            <a:r>
              <a:rPr lang="ru-RU" dirty="0" err="1" smtClean="0">
                <a:solidFill>
                  <a:srgbClr val="FF0000"/>
                </a:solidFill>
              </a:rPr>
              <a:t>Невідоме</a:t>
            </a:r>
            <a:r>
              <a:rPr lang="ru-RU" dirty="0" smtClean="0">
                <a:solidFill>
                  <a:srgbClr val="FF0000"/>
                </a:solidFill>
              </a:rPr>
              <a:t> число»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age6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806489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Хвилинка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каліграфії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3F329-1ADF-4EF4-8501-16BB0393509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8" name="Рисунок 7" descr="/Files/images/pishi_kalgrafchno/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/Files/images/pishi_kalgrafchno/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484784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/Files/images/pishi_kalgrafchno/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484784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/Files/images/pishi_kalgrafchno/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1484784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/Files/images/pishi_kalgrafchno/0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3861048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/Files/images/pishi_kalgrafchno/1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3861048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13" descr="/Files/images/pishi_kalgrafchno/1.png"/>
          <p:cNvPicPr>
            <a:picLocks noGrp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3861048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/Files/images/pishi_kalgrafchno/1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3861048"/>
            <a:ext cx="1333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/Files/images/pishi_kalgrafchno/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1484784"/>
            <a:ext cx="1333500" cy="1876425"/>
          </a:xfrm>
          <a:prstGeom prst="rect">
            <a:avLst/>
          </a:prstGeom>
          <a:noFill/>
        </p:spPr>
      </p:pic>
      <p:pic>
        <p:nvPicPr>
          <p:cNvPr id="17412" name="Picture 4" descr="/Files/images/pishi_kalgrafchno/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1484784"/>
            <a:ext cx="1333500" cy="18764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274638"/>
            <a:ext cx="7920880" cy="1354162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</a:t>
            </a:r>
            <a:r>
              <a:rPr lang="ru-RU" dirty="0" smtClean="0">
                <a:solidFill>
                  <a:srgbClr val="FF0000"/>
                </a:solidFill>
              </a:rPr>
              <a:t>Робота за </a:t>
            </a:r>
            <a:r>
              <a:rPr lang="ru-RU" dirty="0" err="1" smtClean="0">
                <a:solidFill>
                  <a:srgbClr val="FF0000"/>
                </a:solidFill>
              </a:rPr>
              <a:t>підручником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3F329-1ADF-4EF4-8501-16BB0393509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95536" y="2492896"/>
            <a:ext cx="849694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Іноді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виразах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можна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виконувати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не по порядку.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що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виконується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першою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</a:t>
            </a:r>
            <a:r>
              <a:rPr lang="ru-RU" sz="2800" b="1" dirty="0"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береться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в дужки: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</a:rPr>
              <a:t>( 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Ці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значки — не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прості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 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чарівні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Їх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застосовують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щоб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змінити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порядок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виконання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виразах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Якщо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числовому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виразі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є дужки, то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першою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завжди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виконують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ту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дію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що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в дужках.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       17 - (4 + 5) = 17 - 9 = 8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>
                <a:solidFill>
                  <a:srgbClr val="FF0000"/>
                </a:solidFill>
              </a:rPr>
              <a:t>Фізкультхвилинка</a:t>
            </a:r>
            <a:r>
              <a:rPr lang="uk-UA" dirty="0" smtClean="0">
                <a:solidFill>
                  <a:srgbClr val="FF0000"/>
                </a:solidFill>
              </a:rPr>
              <a:t>  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3F329-1ADF-4EF4-8501-16BB0393509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208912" cy="410445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Конкурс </a:t>
            </a:r>
            <a:r>
              <a:rPr lang="ru-RU" i="1" dirty="0" smtClean="0">
                <a:solidFill>
                  <a:srgbClr val="FF0000"/>
                </a:solidFill>
              </a:rPr>
              <a:t>«</a:t>
            </a:r>
            <a:r>
              <a:rPr lang="ru-RU" i="1" dirty="0" err="1" smtClean="0">
                <a:solidFill>
                  <a:srgbClr val="FF0000"/>
                </a:solidFill>
              </a:rPr>
              <a:t>Хто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швидше</a:t>
            </a:r>
            <a:r>
              <a:rPr lang="ru-RU" i="1" dirty="0" smtClean="0">
                <a:solidFill>
                  <a:srgbClr val="FF0000"/>
                </a:solidFill>
              </a:rPr>
              <a:t>?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12 – (4+2)=             14 – (2+3)= </a:t>
            </a:r>
            <a:br>
              <a:rPr lang="ru-RU" b="1" dirty="0" smtClean="0"/>
            </a:br>
            <a:r>
              <a:rPr lang="ru-RU" b="1" dirty="0" smtClean="0"/>
              <a:t> 8 + (10-6)=             15 – (5+1)= </a:t>
            </a:r>
            <a:br>
              <a:rPr lang="ru-RU" b="1" dirty="0" smtClean="0"/>
            </a:br>
            <a:r>
              <a:rPr lang="ru-RU" b="1" dirty="0" smtClean="0"/>
              <a:t>17 – (7+3)=             13 – (3+3)= 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>
                <a:solidFill>
                  <a:srgbClr val="FF0000"/>
                </a:solidFill>
              </a:rPr>
              <a:t>Геометричне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завдання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560840" cy="175260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err="1" smtClean="0">
                <a:solidFill>
                  <a:schemeClr val="tx1"/>
                </a:solidFill>
              </a:rPr>
              <a:t>Трикутник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має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сторони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6 см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5 см</a:t>
            </a:r>
            <a:r>
              <a:rPr lang="ru-RU" b="1" dirty="0" smtClean="0">
                <a:solidFill>
                  <a:schemeClr val="tx1"/>
                </a:solidFill>
              </a:rPr>
              <a:t>, 7 см.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Як </a:t>
            </a:r>
            <a:r>
              <a:rPr lang="ru-RU" b="1" dirty="0" err="1" smtClean="0">
                <a:solidFill>
                  <a:schemeClr val="tx1"/>
                </a:solidFill>
              </a:rPr>
              <a:t>знайти</a:t>
            </a:r>
            <a:r>
              <a:rPr lang="ru-RU" b="1" dirty="0" smtClean="0">
                <a:solidFill>
                  <a:schemeClr val="tx1"/>
                </a:solidFill>
              </a:rPr>
              <a:t> периметр </a:t>
            </a:r>
            <a:r>
              <a:rPr lang="ru-RU" b="1" dirty="0" err="1" smtClean="0">
                <a:solidFill>
                  <a:schemeClr val="tx1"/>
                </a:solidFill>
              </a:rPr>
              <a:t>трикутника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3933056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+mj-lt"/>
              </a:rPr>
              <a:t>6 + 5 + 7 =  </a:t>
            </a:r>
            <a:r>
              <a:rPr lang="ru-RU" sz="3200" b="1" dirty="0" smtClean="0">
                <a:latin typeface="+mj-lt"/>
              </a:rPr>
              <a:t>?  (см) 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Фізкультхвилинка </a:t>
            </a:r>
            <a:r>
              <a:rPr lang="uk-UA" dirty="0" smtClean="0">
                <a:solidFill>
                  <a:srgbClr val="FF0000"/>
                </a:solidFill>
              </a:rPr>
              <a:t>для </a:t>
            </a:r>
            <a:r>
              <a:rPr lang="uk-UA" dirty="0" smtClean="0">
                <a:solidFill>
                  <a:srgbClr val="FF0000"/>
                </a:solidFill>
              </a:rPr>
              <a:t>очей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3F329-1ADF-4EF4-8501-16BB0393509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66c64a1f3bb810e3663423e5da6638da6f73"/>
</p:tagLst>
</file>

<file path=ppt/theme/theme1.xml><?xml version="1.0" encoding="utf-8"?>
<a:theme xmlns:a="http://schemas.openxmlformats.org/drawingml/2006/main" name="математика - 1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- 18</Template>
  <TotalTime>204</TotalTime>
  <Words>180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математика - 18</vt:lpstr>
      <vt:lpstr>Презентация PowerPoint</vt:lpstr>
      <vt:lpstr>Перевірка домашнього завдання</vt:lpstr>
      <vt:lpstr>Гра «Невідоме число»</vt:lpstr>
      <vt:lpstr>Хвилинка каліграфії</vt:lpstr>
      <vt:lpstr>                   Робота за підручником</vt:lpstr>
      <vt:lpstr> Фізкультхвилинка   </vt:lpstr>
      <vt:lpstr>Конкурс «Хто швидше?   12 – (4+2)=             14 – (2+3)=   8 + (10-6)=             15 – (5+1)=  17 – (7+3)=             13 – (3+3)=  </vt:lpstr>
      <vt:lpstr> Геометричне завдання </vt:lpstr>
      <vt:lpstr>Фізкультхвилинка для очей  </vt:lpstr>
      <vt:lpstr>Гра «Хто швидше?» </vt:lpstr>
      <vt:lpstr>Презентация PowerPoint</vt:lpstr>
      <vt:lpstr>ДОМАШНЄ ЗАВДАННЯ</vt:lpstr>
      <vt:lpstr>Презентация PowerPoint</vt:lpstr>
    </vt:vector>
  </TitlesOfParts>
  <Company>UralSOFT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Відділ освіти  Артемівської міської ради  Донецької області Соледарська загальноосвітня школа I-III ступенів №13</dc:title>
  <dc:creator>Светлана</dc:creator>
  <cp:lastModifiedBy>Alla Kravchenko</cp:lastModifiedBy>
  <cp:revision>27</cp:revision>
  <dcterms:created xsi:type="dcterms:W3CDTF">2014-05-18T11:24:08Z</dcterms:created>
  <dcterms:modified xsi:type="dcterms:W3CDTF">2020-09-04T10:44:39Z</dcterms:modified>
</cp:coreProperties>
</file>