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62" r:id="rId4"/>
    <p:sldId id="282" r:id="rId5"/>
    <p:sldId id="298" r:id="rId6"/>
    <p:sldId id="288" r:id="rId7"/>
    <p:sldId id="274" r:id="rId8"/>
    <p:sldId id="263" r:id="rId9"/>
    <p:sldId id="295" r:id="rId10"/>
    <p:sldId id="296" r:id="rId11"/>
    <p:sldId id="29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9900CC"/>
    <a:srgbClr val="0000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98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2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00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57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01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937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6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1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264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473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987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3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496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40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013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41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182B-CC33-4DAE-BB02-15F498204286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F7C860-E932-43FB-A5DB-3BDA36CA8E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11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uinfo=sw-1132-sh-768-fw-907-fh-562-pd-1&amp;p=1&amp;text=%D1%86%D0%B8%D1%84%D1%80%D0%B0%207%20%D0%BC%D0%B0%D1%82%D0%B5%D0%BC%D0%B0%D1%82%D0%B8%D0%BA%D0%B0%20%D1%84%D0%BE%D1%82%D0%BE&amp;noreask=1&amp;pos=42&amp;rpt=simage&amp;lr=2&amp;img_url=http://festival.1september.ru/articles/551569/pril4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5489" y="1772816"/>
            <a:ext cx="827181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  <a:r>
              <a:rPr lang="uk-UA" sz="9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Множення</a:t>
            </a:r>
            <a:endParaRPr lang="uk-UA" sz="8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uk-UA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числа 7</a:t>
            </a:r>
            <a:endParaRPr lang="ru-RU" sz="8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51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27584" y="18864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</a:t>
            </a:r>
            <a:r>
              <a:rPr lang="uk-UA" sz="9600" b="1" dirty="0" smtClean="0">
                <a:solidFill>
                  <a:srgbClr val="660066"/>
                </a:solidFill>
                <a:latin typeface="Cambria" pitchFamily="18" charset="0"/>
              </a:rPr>
              <a:t>6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1600" y="1772816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</a:t>
            </a:r>
            <a:r>
              <a:rPr lang="uk-UA" sz="9600" b="1" dirty="0" smtClean="0">
                <a:solidFill>
                  <a:srgbClr val="660066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328498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</a:t>
            </a:r>
            <a:r>
              <a:rPr lang="uk-UA" sz="9600" b="1" dirty="0" smtClean="0">
                <a:solidFill>
                  <a:srgbClr val="660066"/>
                </a:solidFill>
                <a:latin typeface="Cambria" pitchFamily="18" charset="0"/>
              </a:rPr>
              <a:t>8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1600" y="472514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</a:t>
            </a:r>
            <a:r>
              <a:rPr lang="uk-UA" sz="9600" b="1" dirty="0" smtClean="0">
                <a:solidFill>
                  <a:srgbClr val="660066"/>
                </a:solidFill>
                <a:latin typeface="Cambria" pitchFamily="18" charset="0"/>
              </a:rPr>
              <a:t>9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5976" y="260648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42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5976" y="1844824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49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9992" y="335699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56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7984" y="479715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63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1763688" y="2276872"/>
            <a:ext cx="5688632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МОЛОДЦІ!</a:t>
            </a:r>
          </a:p>
        </p:txBody>
      </p:sp>
    </p:spTree>
    <p:extLst>
      <p:ext uri="{BB962C8B-B14F-4D97-AF65-F5344CB8AC3E}">
        <p14:creationId xmlns:p14="http://schemas.microsoft.com/office/powerpoint/2010/main" val="149901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33" y="116632"/>
            <a:ext cx="8229600" cy="1143000"/>
          </a:xfrm>
        </p:spPr>
        <p:txBody>
          <a:bodyPr/>
          <a:lstStyle/>
          <a:p>
            <a:pPr algn="ctr"/>
            <a:endParaRPr lang="uk-UA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399" y="1628800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7200" b="1" dirty="0" err="1" smtClean="0">
                <a:solidFill>
                  <a:srgbClr val="C00000"/>
                </a:solidFill>
              </a:rPr>
              <a:t>Це</a:t>
            </a:r>
            <a:r>
              <a:rPr lang="ru-RU" sz="7200" b="1" dirty="0" smtClean="0">
                <a:solidFill>
                  <a:srgbClr val="C00000"/>
                </a:solidFill>
              </a:rPr>
              <a:t> число </a:t>
            </a:r>
            <a:r>
              <a:rPr lang="ru-RU" sz="7200" b="1" dirty="0" err="1" smtClean="0">
                <a:solidFill>
                  <a:srgbClr val="C00000"/>
                </a:solidFill>
              </a:rPr>
              <a:t>вважається</a:t>
            </a:r>
            <a:r>
              <a:rPr lang="ru-RU" sz="7200" b="1" dirty="0" smtClean="0">
                <a:solidFill>
                  <a:srgbClr val="C00000"/>
                </a:solidFill>
              </a:rPr>
              <a:t> </a:t>
            </a:r>
            <a:r>
              <a:rPr lang="ru-RU" sz="7200" b="1" dirty="0" err="1" smtClean="0">
                <a:solidFill>
                  <a:srgbClr val="C00000"/>
                </a:solidFill>
              </a:rPr>
              <a:t>найщасливішим</a:t>
            </a:r>
            <a:r>
              <a:rPr lang="ru-RU" sz="7200" b="1" dirty="0" smtClean="0">
                <a:solidFill>
                  <a:srgbClr val="C00000"/>
                </a:solidFill>
              </a:rPr>
              <a:t>.</a:t>
            </a:r>
            <a:r>
              <a:rPr lang="ru-RU" sz="7200" b="1" dirty="0">
                <a:solidFill>
                  <a:srgbClr val="C00000"/>
                </a:solidFill>
              </a:rPr>
              <a:t> 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1850" y="0"/>
            <a:ext cx="9144000" cy="830979"/>
          </a:xfrm>
          <a:prstGeom prst="rect">
            <a:avLst/>
          </a:prstGeom>
        </p:spPr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КАЛІГРАФІЧНА ХВИЛИНКА</a:t>
            </a:r>
            <a:endParaRPr lang="ru-RU" sz="4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3927533"/>
            <a:ext cx="2193299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17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</a:t>
            </a:r>
            <a:endParaRPr lang="uk-UA" sz="173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9" name="Picture 2" descr="http://festival.1september.ru/articles/551569/pril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1"/>
              </a:clrFrom>
              <a:clrTo>
                <a:srgbClr val="FEFF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47137" y="980728"/>
            <a:ext cx="4546023" cy="552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313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19" y="48491"/>
            <a:ext cx="9144000" cy="646313"/>
          </a:xfrm>
          <a:prstGeom prst="rect">
            <a:avLst/>
          </a:prstGeom>
        </p:spPr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uk-UA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АСОЦІАТИВНИЙ КУЩ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61222" y="5353943"/>
            <a:ext cx="4231942" cy="11675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«Вовк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семеро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козенят»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35696" y="980728"/>
            <a:ext cx="2593428" cy="1233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600" b="1" dirty="0" smtClean="0">
                <a:solidFill>
                  <a:srgbClr val="99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 д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нів тижня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5720" y="3000372"/>
            <a:ext cx="2643206" cy="14321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 чудес світу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72264" y="2820922"/>
            <a:ext cx="2071702" cy="716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 нот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508104" y="836712"/>
            <a:ext cx="3278738" cy="1306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Семеро одного не чекають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220434" y="4188106"/>
            <a:ext cx="2566407" cy="2053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 кольорів веселки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214678" y="2214554"/>
            <a:ext cx="2714644" cy="3000396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kumimoji="0" lang="uk-UA" sz="8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428992" y="2285992"/>
            <a:ext cx="35719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5357818" y="2143116"/>
            <a:ext cx="1214446" cy="757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928925" y="3716462"/>
            <a:ext cx="678661" cy="725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5643570" y="3286123"/>
            <a:ext cx="928694" cy="457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 flipV="1">
            <a:off x="4617719" y="4786322"/>
            <a:ext cx="45719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 flipV="1">
            <a:off x="5214942" y="4286256"/>
            <a:ext cx="1028704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3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3" grpId="0" animBg="1"/>
      <p:bldP spid="2055" grpId="0" animBg="1"/>
      <p:bldP spid="2052" grpId="0" animBg="1"/>
      <p:bldP spid="2051" grpId="0" animBg="1"/>
      <p:bldP spid="20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93378" y="44654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60787" y="4611625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8608" y="5817357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8862" y="5204497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0757" y="4017504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1406" y="3444527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8983" y="2846347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57942" y="2259843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50168" y="1117958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06882" y="1712465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72460" y="477233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⋁</a:t>
            </a:r>
            <a:endParaRPr lang="ru-RU" sz="32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13939"/>
              </p:ext>
            </p:extLst>
          </p:nvPr>
        </p:nvGraphicFramePr>
        <p:xfrm>
          <a:off x="1197850" y="497337"/>
          <a:ext cx="1418243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1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2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3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4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5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6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7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8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9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a:t>6 • 10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4166002" y="479126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6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50168" y="111795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18" name="Скругленный прямоугольник 17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4148635" y="109298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06882" y="171246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18</a:t>
            </a:r>
            <a:endParaRPr lang="ru-RU" sz="3200" b="1" dirty="0"/>
          </a:p>
        </p:txBody>
      </p:sp>
      <p:sp>
        <p:nvSpPr>
          <p:cNvPr id="20" name="Скругленный прямоугольник 19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2930938" y="171342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57942" y="2259843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24</a:t>
            </a:r>
            <a:endParaRPr lang="ru-RU" sz="3200" b="1" dirty="0"/>
          </a:p>
        </p:txBody>
      </p:sp>
      <p:sp>
        <p:nvSpPr>
          <p:cNvPr id="22" name="Скругленный прямоугольник 21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35874" y="228587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88983" y="285554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30</a:t>
            </a:r>
            <a:endParaRPr lang="ru-RU" sz="3200" b="1" dirty="0"/>
          </a:p>
        </p:txBody>
      </p:sp>
      <p:sp>
        <p:nvSpPr>
          <p:cNvPr id="24" name="Скругленный прямоугольник 23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4180391" y="2837792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81406" y="3444527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36</a:t>
            </a:r>
            <a:endParaRPr lang="ru-RU" sz="3200" b="1" dirty="0"/>
          </a:p>
        </p:txBody>
      </p:sp>
      <p:sp>
        <p:nvSpPr>
          <p:cNvPr id="26" name="Скругленный прямоугольник 25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2873475" y="3446128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70757" y="4017504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42</a:t>
            </a:r>
            <a:endParaRPr lang="ru-RU" sz="3200" b="1" dirty="0"/>
          </a:p>
        </p:txBody>
      </p:sp>
      <p:sp>
        <p:nvSpPr>
          <p:cNvPr id="28" name="Скругленный прямоугольник 27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51325" y="4001941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60787" y="462717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48</a:t>
            </a:r>
            <a:endParaRPr lang="ru-RU" sz="3200" b="1" dirty="0"/>
          </a:p>
        </p:txBody>
      </p:sp>
      <p:sp>
        <p:nvSpPr>
          <p:cNvPr id="30" name="Скругленный прямоугольник 29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49662" y="4622466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58862" y="5204497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54</a:t>
            </a:r>
            <a:endParaRPr lang="ru-RU" sz="3200" b="1" dirty="0"/>
          </a:p>
        </p:txBody>
      </p:sp>
      <p:sp>
        <p:nvSpPr>
          <p:cNvPr id="32" name="Скругленный прямоугольник 31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2858862" y="5228963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448608" y="5817357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60</a:t>
            </a:r>
            <a:endParaRPr lang="ru-RU" sz="3200" b="1" dirty="0"/>
          </a:p>
        </p:txBody>
      </p:sp>
      <p:sp>
        <p:nvSpPr>
          <p:cNvPr id="34" name="Скругленный прямоугольник 33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49662" y="5832118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893378" y="44654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907770" y="477233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4150168" y="482626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410240" y="473026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410240" y="482626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9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403126" y="520453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04126" y="1106767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04126" y="1106767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8</a:t>
            </a:r>
            <a:endParaRPr lang="ru-RU" sz="32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97668" y="1106767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170" y="111795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436170" y="111795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10</a:t>
            </a:r>
            <a:endParaRPr lang="ru-RU" sz="32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457807" y="1134419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73876" y="1690310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73876" y="1690310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9</a:t>
            </a:r>
            <a:endParaRPr lang="ru-RU" sz="32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0391" y="1719087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436170" y="170605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436170" y="170605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15</a:t>
            </a:r>
            <a:endParaRPr lang="ru-RU" sz="3200" b="1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05398" y="1712960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80391" y="2270459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0391" y="2270459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34</a:t>
            </a:r>
            <a:endParaRPr lang="ru-RU" sz="32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80391" y="228587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896722" y="228107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896722" y="228107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14</a:t>
            </a:r>
            <a:endParaRPr lang="ru-RU" sz="3200" b="1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07770" y="225597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885778" y="2865622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885778" y="2865622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40</a:t>
            </a:r>
            <a:endParaRPr lang="ru-RU" sz="3200" b="1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869035" y="2899932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62125" y="2837792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462125" y="2837792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</a:t>
            </a:r>
            <a:endParaRPr lang="ru-RU" sz="3200" b="1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462125" y="2847704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88303" y="343879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188303" y="343879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18</a:t>
            </a:r>
            <a:endParaRPr lang="ru-RU" sz="3200" b="1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194286" y="3446128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410240" y="3420050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410240" y="3420050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56</a:t>
            </a:r>
            <a:endParaRPr lang="ru-RU" sz="3200" b="1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401454" y="3440209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188983" y="402724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188983" y="402724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ru-RU" sz="3200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188983" y="4065780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881406" y="403923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881406" y="4039235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</a:t>
            </a:r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771800" y="4230111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2882630" y="4622466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2882630" y="4622466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28</a:t>
            </a:r>
            <a:endParaRPr lang="ru-RU" sz="3200" b="1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869035" y="4636636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161599" y="4605304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4161599" y="4605304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63</a:t>
            </a:r>
            <a:endParaRPr lang="ru-RU" sz="3200" b="1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180391" y="4615898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4150168" y="521054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150168" y="5210548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45</a:t>
            </a:r>
            <a:endParaRPr lang="ru-RU" sz="3200" b="1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148635" y="5228963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451325" y="5219892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5468026" y="5228963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27</a:t>
            </a:r>
            <a:endParaRPr lang="ru-RU" sz="3200" b="1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2885778" y="5795099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885778" y="5795099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61</a:t>
            </a:r>
            <a:endParaRPr lang="ru-RU" sz="3200" b="1" dirty="0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885778" y="5819013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4165527" y="580987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⤫</a:t>
            </a:r>
            <a:endParaRPr lang="ru-RU" sz="3200" b="1" dirty="0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165527" y="5809871"/>
            <a:ext cx="108012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6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155367" y="5817357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5468161" y="5219892"/>
            <a:ext cx="1080120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4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>
                      <p:stCondLst>
                        <p:cond delay="indefinite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431" y="-34861"/>
            <a:ext cx="9144000" cy="830979"/>
          </a:xfrm>
          <a:prstGeom prst="rect">
            <a:avLst/>
          </a:prstGeom>
        </p:spPr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uk-UA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ПОРАХУЙ  ТРИКУТНИКИ</a:t>
            </a:r>
            <a:endParaRPr lang="ru-RU" sz="4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28860" y="1904990"/>
            <a:ext cx="5905500" cy="3071284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428860" y="1928802"/>
            <a:ext cx="5905500" cy="307128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2428860" y="1928802"/>
            <a:ext cx="5905500" cy="3071284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1"/>
          <p:cNvSpPr>
            <a:spLocks noChangeArrowheads="1"/>
          </p:cNvSpPr>
          <p:nvPr/>
        </p:nvSpPr>
        <p:spPr bwMode="auto">
          <a:xfrm rot="10800000">
            <a:off x="2643174" y="2571744"/>
            <a:ext cx="5832475" cy="1152525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627784" y="3789040"/>
            <a:ext cx="5759450" cy="11525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5400000">
            <a:off x="2771902" y="2276773"/>
            <a:ext cx="2376487" cy="29527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6200000">
            <a:off x="5868244" y="2348782"/>
            <a:ext cx="2305051" cy="2881313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483768" y="2636912"/>
            <a:ext cx="5905500" cy="2305051"/>
          </a:xfrm>
          <a:prstGeom prst="rtTriangl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10800000">
            <a:off x="2483768" y="2564906"/>
            <a:ext cx="5976938" cy="2376487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flipV="1">
            <a:off x="2483768" y="2564906"/>
            <a:ext cx="5929354" cy="2376487"/>
          </a:xfrm>
          <a:prstGeom prst="rtTriangle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flipH="1">
            <a:off x="2483768" y="2564905"/>
            <a:ext cx="6000792" cy="2357455"/>
          </a:xfrm>
          <a:prstGeom prst="rtTriangle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1000108"/>
            <a:ext cx="181155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8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35845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8575" y="-245285"/>
            <a:ext cx="9144000" cy="830979"/>
          </a:xfrm>
          <a:prstGeom prst="rect">
            <a:avLst/>
          </a:prstGeom>
        </p:spPr>
        <p:txBody>
          <a:bodyPr lIns="91420" tIns="45711" rIns="91420" bIns="45711">
            <a:spAutoFit/>
          </a:bodyPr>
          <a:lstStyle/>
          <a:p>
            <a:pPr algn="ctr">
              <a:defRPr/>
            </a:pPr>
            <a:endParaRPr lang="uk-UA" sz="24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2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СКЛАДАЄМО </a:t>
            </a:r>
            <a:r>
              <a:rPr lang="uk-UA" sz="2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ТАБЛИЦЮ</a:t>
            </a:r>
            <a:endParaRPr lang="ru-RU" sz="2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01028"/>
            <a:ext cx="664373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14</a:t>
            </a:r>
            <a:endParaRPr lang="uk-UA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21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28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35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42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49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7+7+7+7+7+7+7+7=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56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7+7+7+7+7+7+7+7+7=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63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uk-UA" sz="60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5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27584" y="18864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2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1600" y="1772816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3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328498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4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1600" y="472514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00CC"/>
                </a:solidFill>
                <a:latin typeface="Cambria" pitchFamily="18" charset="0"/>
              </a:rPr>
              <a:t>7</a:t>
            </a:r>
            <a:r>
              <a:rPr lang="uk-UA" sz="9600" b="1" dirty="0" smtClean="0">
                <a:solidFill>
                  <a:srgbClr val="FF0000"/>
                </a:solidFill>
                <a:latin typeface="Cambria" pitchFamily="18" charset="0"/>
              </a:rPr>
              <a:t> · 5 =</a:t>
            </a:r>
            <a:endParaRPr lang="ru-RU" sz="9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5976" y="260648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14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5976" y="1844824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21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9992" y="335699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28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7984" y="479715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Cambria" pitchFamily="18" charset="0"/>
              </a:rPr>
              <a:t>35</a:t>
            </a:r>
            <a:endParaRPr lang="ru-RU" sz="96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</TotalTime>
  <Words>185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Cambria Math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Славон</dc:creator>
  <cp:lastModifiedBy>Alla Kravchenko</cp:lastModifiedBy>
  <cp:revision>84</cp:revision>
  <dcterms:created xsi:type="dcterms:W3CDTF">2013-08-24T10:46:46Z</dcterms:created>
  <dcterms:modified xsi:type="dcterms:W3CDTF">2020-09-04T12:19:13Z</dcterms:modified>
</cp:coreProperties>
</file>