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71" r:id="rId13"/>
    <p:sldId id="272" r:id="rId14"/>
    <p:sldId id="277" r:id="rId15"/>
    <p:sldId id="274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660"/>
  </p:normalViewPr>
  <p:slideViewPr>
    <p:cSldViewPr>
      <p:cViewPr varScale="1">
        <p:scale>
          <a:sx n="83" d="100"/>
          <a:sy n="83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00D9D-41C5-41CE-AA01-E1D39F916DBD}" type="datetimeFigureOut">
              <a:rPr lang="uk-UA" smtClean="0"/>
              <a:pPr/>
              <a:t>04.09.2020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E40E5-4095-4887-A705-B5E9198E8089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E40E5-4095-4887-A705-B5E9198E8089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70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386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1664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689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1673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841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015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089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52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23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42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6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81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30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3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75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36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1600200"/>
            <a:ext cx="8496944" cy="21168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sz="5400" b="1" i="1" dirty="0" smtClean="0"/>
              <a:t>ТЕМА: Ознайомлення </a:t>
            </a:r>
          </a:p>
          <a:p>
            <a:pPr algn="ctr">
              <a:buNone/>
            </a:pPr>
            <a:r>
              <a:rPr lang="uk-UA" sz="5400" b="1" i="1" dirty="0" smtClean="0"/>
              <a:t>з </a:t>
            </a:r>
            <a:r>
              <a:rPr lang="uk-UA" sz="5400" b="1" i="1" dirty="0"/>
              <a:t>таблицею ділення </a:t>
            </a:r>
            <a:r>
              <a:rPr lang="uk-UA" sz="5400" b="1" i="1" dirty="0" smtClean="0"/>
              <a:t>на  5      </a:t>
            </a:r>
            <a:endParaRPr lang="en-US" sz="5400" b="1" i="1" dirty="0" smtClean="0"/>
          </a:p>
          <a:p>
            <a:pPr>
              <a:buNone/>
            </a:pPr>
            <a:endParaRPr lang="uk-UA" sz="5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     </a:t>
            </a:r>
            <a:r>
              <a:rPr lang="uk-UA" sz="4700" dirty="0"/>
              <a:t>Визнач закономірність. Віднови та запиши </a:t>
            </a:r>
            <a:r>
              <a:rPr lang="uk-UA" sz="4600" dirty="0"/>
              <a:t>вирази.</a:t>
            </a:r>
          </a:p>
          <a:p>
            <a:pPr>
              <a:buNone/>
            </a:pPr>
            <a:r>
              <a:rPr lang="uk-UA" sz="4000" dirty="0" smtClean="0"/>
              <a:t>                       10 : 5 = 2</a:t>
            </a:r>
          </a:p>
          <a:p>
            <a:pPr>
              <a:buNone/>
            </a:pPr>
            <a:r>
              <a:rPr lang="uk-UA" sz="4000" dirty="0" smtClean="0"/>
              <a:t>                       15 : 5 = 3</a:t>
            </a:r>
          </a:p>
          <a:p>
            <a:pPr>
              <a:buNone/>
            </a:pPr>
            <a:r>
              <a:rPr lang="uk-UA" sz="4000" dirty="0" smtClean="0"/>
              <a:t>                       20 : 5 = 4</a:t>
            </a:r>
          </a:p>
          <a:p>
            <a:pPr>
              <a:buNone/>
            </a:pPr>
            <a:r>
              <a:rPr lang="uk-UA" sz="4000" dirty="0" smtClean="0"/>
              <a:t>                       □   : □ = □</a:t>
            </a:r>
          </a:p>
          <a:p>
            <a:pPr>
              <a:buNone/>
            </a:pPr>
            <a:r>
              <a:rPr lang="uk-UA" sz="4000" dirty="0" smtClean="0"/>
              <a:t>                       □   : □ = □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7776864" cy="4785395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                   </a:t>
            </a:r>
            <a:r>
              <a:rPr lang="uk-UA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ДОСЛІДНИКИ</a:t>
            </a:r>
          </a:p>
          <a:p>
            <a:r>
              <a:rPr lang="uk-UA" sz="4000" dirty="0" smtClean="0"/>
              <a:t> Ознайомся з таблицею ділення на 5. </a:t>
            </a:r>
          </a:p>
          <a:p>
            <a:r>
              <a:rPr lang="uk-UA" sz="4000" dirty="0" smtClean="0"/>
              <a:t>  Досліди таблицю. </a:t>
            </a:r>
          </a:p>
          <a:p>
            <a:r>
              <a:rPr lang="uk-UA" sz="4000" dirty="0" smtClean="0"/>
              <a:t>  У чому   її </a:t>
            </a:r>
            <a:r>
              <a:rPr lang="uk-UA" sz="4000" dirty="0" smtClean="0"/>
              <a:t>«</a:t>
            </a:r>
            <a:r>
              <a:rPr lang="uk-UA" sz="4000" dirty="0" smtClean="0"/>
              <a:t>секрет»?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6984776" cy="1143000"/>
          </a:xfrm>
        </p:spPr>
        <p:txBody>
          <a:bodyPr>
            <a:normAutofit/>
          </a:bodyPr>
          <a:lstStyle/>
          <a:p>
            <a:r>
              <a:rPr lang="uk-UA" sz="40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ПЕРВИННЕ ЗАКРІПЛЕННЯ</a:t>
            </a:r>
            <a:endParaRPr lang="uk-UA" sz="4000" dirty="0">
              <a:solidFill>
                <a:schemeClr val="accent2">
                  <a:lumMod val="60000"/>
                  <a:lumOff val="4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uk-UA" dirty="0" smtClean="0"/>
              <a:t>Робота в підручнику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6984776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br>
              <a:rPr lang="uk-UA" dirty="0" smtClean="0"/>
            </a:br>
            <a:r>
              <a:rPr lang="uk-UA" sz="4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rPr>
              <a:t>РОБОТА НАД ЗАДАЧАМИ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9" y="2160591"/>
            <a:ext cx="6347714" cy="2420538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Усно</a:t>
            </a:r>
          </a:p>
          <a:p>
            <a:pPr>
              <a:buNone/>
            </a:pPr>
            <a:r>
              <a:rPr lang="uk-UA" dirty="0" smtClean="0"/>
              <a:t>  1) Першого дня турист пройшов </a:t>
            </a:r>
            <a:r>
              <a:rPr lang="uk-UA" dirty="0" smtClean="0"/>
              <a:t>15 км</a:t>
            </a:r>
            <a:r>
              <a:rPr lang="uk-UA" dirty="0" smtClean="0"/>
              <a:t>, а другого – </a:t>
            </a:r>
            <a:endParaRPr lang="uk-UA" dirty="0" smtClean="0"/>
          </a:p>
          <a:p>
            <a:pPr>
              <a:buNone/>
            </a:pPr>
            <a:r>
              <a:rPr lang="uk-UA" dirty="0"/>
              <a:t> </a:t>
            </a:r>
            <a:r>
              <a:rPr lang="uk-UA" dirty="0" smtClean="0"/>
              <a:t>      </a:t>
            </a:r>
            <a:r>
              <a:rPr lang="uk-UA" dirty="0" smtClean="0"/>
              <a:t>у </a:t>
            </a:r>
            <a:r>
              <a:rPr lang="uk-UA" dirty="0" smtClean="0"/>
              <a:t>5 </a:t>
            </a:r>
            <a:r>
              <a:rPr lang="uk-UA" dirty="0" smtClean="0"/>
              <a:t>разів </a:t>
            </a:r>
            <a:r>
              <a:rPr lang="uk-UA" dirty="0" smtClean="0"/>
              <a:t>менше. Скільки кілометрів пройшов турист другого дня?</a:t>
            </a:r>
          </a:p>
          <a:p>
            <a:pPr>
              <a:buNone/>
            </a:pPr>
            <a:r>
              <a:rPr lang="uk-UA" dirty="0" smtClean="0"/>
              <a:t>  2) У туриста в одному мішку було </a:t>
            </a:r>
            <a:r>
              <a:rPr lang="uk-UA" dirty="0" smtClean="0"/>
              <a:t>2 кг </a:t>
            </a:r>
            <a:r>
              <a:rPr lang="uk-UA" dirty="0" smtClean="0"/>
              <a:t>продуктів, а в другому – у 5 разів більше. Скільки кілограмів продуктів було в другому мішку?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ізноманітність рослин у природі - презентация к уроку Окружающий ми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72816"/>
            <a:ext cx="4751512" cy="356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272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7668344" cy="1143000"/>
          </a:xfrm>
        </p:spPr>
        <p:txBody>
          <a:bodyPr>
            <a:noAutofit/>
          </a:bodyPr>
          <a:lstStyle/>
          <a:p>
            <a:r>
              <a:rPr lang="uk-UA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Добери коротку умову до задачі</a:t>
            </a:r>
            <a:endParaRPr lang="uk-UA" sz="4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7812360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4000" dirty="0" smtClean="0"/>
              <a:t>ХЛ. -  20                               </a:t>
            </a:r>
          </a:p>
          <a:p>
            <a:pPr>
              <a:buNone/>
            </a:pPr>
            <a:r>
              <a:rPr lang="uk-UA" sz="4000" dirty="0" smtClean="0"/>
              <a:t>Д.  -  ?,  у 5 разів </a:t>
            </a:r>
            <a:r>
              <a:rPr lang="uk-UA" sz="4000" dirty="0" err="1" smtClean="0"/>
              <a:t>мен</a:t>
            </a:r>
            <a:r>
              <a:rPr lang="uk-UA" sz="4000" dirty="0" smtClean="0"/>
              <a:t>.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uk-UA" sz="4000" dirty="0" smtClean="0"/>
              <a:t>ХЛ. – 20</a:t>
            </a:r>
          </a:p>
          <a:p>
            <a:pPr>
              <a:buNone/>
            </a:pPr>
            <a:r>
              <a:rPr lang="uk-UA" sz="4000" dirty="0" smtClean="0"/>
              <a:t>Д.  -  ?,  у 5 разів </a:t>
            </a:r>
            <a:r>
              <a:rPr lang="uk-UA" sz="4000" dirty="0" err="1" smtClean="0"/>
              <a:t>мен</a:t>
            </a:r>
            <a:r>
              <a:rPr lang="uk-UA" sz="4000" dirty="0" smtClean="0"/>
              <a:t>.</a:t>
            </a:r>
          </a:p>
          <a:p>
            <a:pPr>
              <a:buNone/>
            </a:pPr>
            <a:r>
              <a:rPr lang="uk-UA" sz="4000" dirty="0" smtClean="0"/>
              <a:t>           </a:t>
            </a:r>
          </a:p>
          <a:p>
            <a:pPr>
              <a:lnSpc>
                <a:spcPct val="110000"/>
              </a:lnSpc>
              <a:buNone/>
            </a:pPr>
            <a:r>
              <a:rPr lang="uk-UA" sz="4000" dirty="0" smtClean="0"/>
              <a:t>                       </a:t>
            </a:r>
          </a:p>
          <a:p>
            <a:pPr>
              <a:lnSpc>
                <a:spcPct val="110000"/>
              </a:lnSpc>
              <a:buNone/>
            </a:pPr>
            <a:r>
              <a:rPr lang="uk-UA" sz="4000" dirty="0" smtClean="0"/>
              <a:t>           </a:t>
            </a:r>
          </a:p>
          <a:p>
            <a:pPr>
              <a:lnSpc>
                <a:spcPct val="110000"/>
              </a:lnSpc>
              <a:buNone/>
            </a:pPr>
            <a:r>
              <a:rPr lang="uk-UA" sz="4000" dirty="0" smtClean="0"/>
              <a:t>                          </a:t>
            </a:r>
          </a:p>
          <a:p>
            <a:pPr>
              <a:lnSpc>
                <a:spcPct val="110000"/>
              </a:lnSpc>
              <a:buNone/>
            </a:pPr>
            <a:r>
              <a:rPr lang="uk-UA" sz="4000" dirty="0" smtClean="0"/>
              <a:t>                          </a:t>
            </a:r>
            <a:endParaRPr lang="uk-UA" sz="4000" dirty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5148064" y="1844824"/>
            <a:ext cx="576064" cy="1152128"/>
          </a:xfrm>
          <a:prstGeom prst="rightBrace">
            <a:avLst>
              <a:gd name="adj1" fmla="val 25427"/>
              <a:gd name="adj2" fmla="val 5102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Дуга 12"/>
          <p:cNvSpPr/>
          <p:nvPr/>
        </p:nvSpPr>
        <p:spPr>
          <a:xfrm rot="2337220">
            <a:off x="4252598" y="3990874"/>
            <a:ext cx="830507" cy="118050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/>
          <p:cNvSpPr txBox="1"/>
          <p:nvPr/>
        </p:nvSpPr>
        <p:spPr>
          <a:xfrm>
            <a:off x="5940152" y="1844824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/>
              <a:t>?</a:t>
            </a:r>
            <a:endParaRPr lang="uk-UA" sz="6000" dirty="0"/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5364088" y="429745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На ? </a:t>
            </a:r>
            <a:r>
              <a:rPr lang="uk-UA" sz="2800" dirty="0" err="1" smtClean="0"/>
              <a:t>мен</a:t>
            </a:r>
            <a:r>
              <a:rPr lang="uk-UA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400" dirty="0" smtClean="0"/>
              <a:t>Підсумок </a:t>
            </a:r>
            <a:r>
              <a:rPr lang="uk-UA" sz="4400" dirty="0" smtClean="0"/>
              <a:t>уроку</a:t>
            </a:r>
            <a:endParaRPr lang="uk-UA" sz="4400" dirty="0" smtClean="0"/>
          </a:p>
          <a:p>
            <a:r>
              <a:rPr lang="uk-UA" sz="4400" dirty="0" smtClean="0"/>
              <a:t>Рефлексія</a:t>
            </a:r>
            <a:endParaRPr lang="uk-UA" sz="4400" dirty="0" smtClean="0"/>
          </a:p>
          <a:p>
            <a:r>
              <a:rPr lang="uk-UA" sz="4400" dirty="0" smtClean="0"/>
              <a:t>Домашнє завдання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ВПРАВА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ОЧІКУВАННЯ»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96552" y="1600200"/>
            <a:ext cx="8496944" cy="4525963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6000" i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uk-UA" sz="5400" i="1" dirty="0" smtClean="0">
                <a:solidFill>
                  <a:schemeClr val="accent1">
                    <a:lumMod val="75000"/>
                  </a:schemeClr>
                </a:solidFill>
              </a:rPr>
              <a:t>Що ви очікуєте від сьогоднішнього уроку?</a:t>
            </a:r>
            <a:endParaRPr lang="uk-UA" sz="54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sz="4400" dirty="0" smtClean="0"/>
              <a:t>Віднови </a:t>
            </a:r>
            <a:r>
              <a:rPr lang="uk-UA" sz="4400" dirty="0" smtClean="0"/>
              <a:t>таблицю </a:t>
            </a:r>
            <a:r>
              <a:rPr lang="uk-UA" sz="4400" dirty="0" smtClean="0"/>
              <a:t>множення числа </a:t>
            </a:r>
            <a:r>
              <a:rPr lang="uk-UA" sz="4400" dirty="0" smtClean="0"/>
              <a:t>5.</a:t>
            </a:r>
          </a:p>
          <a:p>
            <a:pPr>
              <a:buNone/>
            </a:pPr>
            <a:r>
              <a:rPr lang="uk-UA" sz="4400" dirty="0" smtClean="0"/>
              <a:t>   5 ∙  2 =                 5 ∙  6 =</a:t>
            </a:r>
          </a:p>
          <a:p>
            <a:pPr>
              <a:buNone/>
            </a:pPr>
            <a:r>
              <a:rPr lang="uk-UA" sz="4400" dirty="0" smtClean="0"/>
              <a:t>   5 ∙  3 =                 5  ∙ 7 =</a:t>
            </a:r>
          </a:p>
          <a:p>
            <a:pPr>
              <a:buNone/>
            </a:pPr>
            <a:r>
              <a:rPr lang="uk-UA" sz="4400" dirty="0" smtClean="0"/>
              <a:t>   5 ∙  4 =                 5  ∙ 8 =</a:t>
            </a:r>
          </a:p>
          <a:p>
            <a:pPr>
              <a:buNone/>
            </a:pPr>
            <a:r>
              <a:rPr lang="uk-UA" sz="4400" dirty="0" smtClean="0"/>
              <a:t>   5 ∙  5 =                 5  ∙ 9 =</a:t>
            </a:r>
          </a:p>
          <a:p>
            <a:pPr marL="742950" indent="-742950">
              <a:buNone/>
            </a:pPr>
            <a:endParaRPr lang="uk-UA" sz="4400" dirty="0" smtClean="0"/>
          </a:p>
          <a:p>
            <a:pPr marL="742950" indent="-742950">
              <a:buNone/>
            </a:pPr>
            <a:endParaRPr lang="uk-UA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uk-UA" sz="4900" dirty="0" smtClean="0"/>
              <a:t/>
            </a:r>
            <a:br>
              <a:rPr lang="uk-UA" sz="4900" dirty="0" smtClean="0"/>
            </a:br>
            <a:r>
              <a:rPr lang="uk-UA" sz="4900" dirty="0" smtClean="0"/>
              <a:t>ГРА </a:t>
            </a:r>
            <a:r>
              <a:rPr lang="uk-UA" sz="4900" dirty="0" smtClean="0"/>
              <a:t>«</a:t>
            </a:r>
            <a:r>
              <a:rPr lang="uk-UA" sz="4900" dirty="0" smtClean="0"/>
              <a:t>ВІКОНЕЧКА»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8892480" cy="511256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uk-UA" dirty="0" smtClean="0"/>
              <a:t>                        </a:t>
            </a:r>
            <a:endParaRPr lang="uk-UA" sz="4400" dirty="0" smtClean="0"/>
          </a:p>
          <a:p>
            <a:pPr>
              <a:buNone/>
            </a:pPr>
            <a:endParaRPr lang="uk-UA" sz="9300" dirty="0" smtClean="0"/>
          </a:p>
          <a:p>
            <a:pPr>
              <a:buNone/>
            </a:pPr>
            <a:r>
              <a:rPr lang="uk-UA" sz="9300" dirty="0" smtClean="0"/>
              <a:t>       5 ∙  □ = 10            </a:t>
            </a:r>
            <a:r>
              <a:rPr lang="en-US" sz="9300" dirty="0" smtClean="0"/>
              <a:t> </a:t>
            </a:r>
            <a:r>
              <a:rPr lang="uk-UA" sz="9300" dirty="0" smtClean="0"/>
              <a:t> 5 ∙ □ = 30 </a:t>
            </a:r>
          </a:p>
          <a:p>
            <a:pPr>
              <a:buNone/>
            </a:pPr>
            <a:r>
              <a:rPr lang="uk-UA" sz="9300" dirty="0" smtClean="0"/>
              <a:t>     </a:t>
            </a:r>
            <a:r>
              <a:rPr lang="en-US" sz="9300" dirty="0" smtClean="0"/>
              <a:t> </a:t>
            </a:r>
            <a:r>
              <a:rPr lang="uk-UA" sz="9300" dirty="0" smtClean="0"/>
              <a:t> □ ∙  3 = 15            </a:t>
            </a:r>
            <a:r>
              <a:rPr lang="en-US" sz="9300" dirty="0" smtClean="0"/>
              <a:t> </a:t>
            </a:r>
            <a:r>
              <a:rPr lang="uk-UA" sz="9300" dirty="0" smtClean="0"/>
              <a:t> □ ∙ 7 = 35</a:t>
            </a:r>
          </a:p>
          <a:p>
            <a:pPr>
              <a:buNone/>
            </a:pPr>
            <a:r>
              <a:rPr lang="uk-UA" sz="9300" dirty="0" smtClean="0"/>
              <a:t>     </a:t>
            </a:r>
            <a:r>
              <a:rPr lang="en-US" sz="9300" dirty="0" smtClean="0"/>
              <a:t> </a:t>
            </a:r>
            <a:r>
              <a:rPr lang="uk-UA" sz="9300" dirty="0" smtClean="0"/>
              <a:t> □ ∙  4 = 20             </a:t>
            </a:r>
            <a:r>
              <a:rPr lang="en-US" sz="9300" dirty="0" smtClean="0"/>
              <a:t> </a:t>
            </a:r>
            <a:r>
              <a:rPr lang="uk-UA" sz="9300" dirty="0" smtClean="0"/>
              <a:t>5 ∙ 8 = □</a:t>
            </a:r>
          </a:p>
          <a:p>
            <a:pPr>
              <a:buNone/>
            </a:pPr>
            <a:r>
              <a:rPr lang="uk-UA" sz="9300" dirty="0" smtClean="0"/>
              <a:t>       </a:t>
            </a:r>
            <a:r>
              <a:rPr lang="en-US" sz="9300" dirty="0" smtClean="0"/>
              <a:t> </a:t>
            </a:r>
            <a:r>
              <a:rPr lang="uk-UA" sz="9300" dirty="0" smtClean="0"/>
              <a:t>5 ∙  5 = □               5 ∙ □  = 45</a:t>
            </a:r>
          </a:p>
          <a:p>
            <a:pPr>
              <a:buNone/>
            </a:pPr>
            <a:r>
              <a:rPr lang="uk-UA" sz="4400" dirty="0" smtClean="0"/>
              <a:t>     </a:t>
            </a:r>
          </a:p>
          <a:p>
            <a:pPr>
              <a:buNone/>
            </a:pPr>
            <a:r>
              <a:rPr lang="uk-UA" sz="4400" dirty="0" smtClean="0"/>
              <a:t>   </a:t>
            </a:r>
          </a:p>
          <a:p>
            <a:pPr>
              <a:buNone/>
            </a:pPr>
            <a:r>
              <a:rPr lang="uk-UA" sz="4400" dirty="0" smtClean="0"/>
              <a:t>  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316416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sz="4400" dirty="0" smtClean="0"/>
              <a:t>Установи </a:t>
            </a:r>
            <a:r>
              <a:rPr lang="uk-UA" sz="4400" dirty="0" smtClean="0"/>
              <a:t>закономірність </a:t>
            </a:r>
            <a:endParaRPr lang="uk-UA" sz="4400" dirty="0" smtClean="0"/>
          </a:p>
          <a:p>
            <a:pPr>
              <a:buNone/>
            </a:pPr>
            <a:r>
              <a:rPr lang="uk-UA" sz="4400" dirty="0" smtClean="0"/>
              <a:t>і </a:t>
            </a:r>
            <a:r>
              <a:rPr lang="uk-UA" sz="4400" dirty="0" err="1" smtClean="0"/>
              <a:t>запиши</a:t>
            </a:r>
            <a:r>
              <a:rPr lang="uk-UA" sz="4400" dirty="0" smtClean="0"/>
              <a:t> </a:t>
            </a:r>
            <a:r>
              <a:rPr lang="uk-UA" sz="4400" dirty="0" smtClean="0"/>
              <a:t>пропущені </a:t>
            </a:r>
            <a:r>
              <a:rPr lang="uk-UA" sz="4400" dirty="0" smtClean="0"/>
              <a:t>числа.</a:t>
            </a:r>
            <a:endParaRPr lang="uk-UA" sz="4400" dirty="0" smtClean="0"/>
          </a:p>
          <a:p>
            <a:pPr>
              <a:buNone/>
            </a:pPr>
            <a:r>
              <a:rPr lang="uk-UA" sz="6000" dirty="0" smtClean="0"/>
              <a:t>  5, 10, 15, …, …, …, …, …, 45.</a:t>
            </a:r>
            <a:endParaRPr lang="uk-UA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1520" y="1844824"/>
            <a:ext cx="3888432" cy="4281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</a:t>
            </a:r>
            <a:r>
              <a:rPr lang="uk-UA" sz="5400" dirty="0" smtClean="0"/>
              <a:t> 5 ∙ 2 = </a:t>
            </a:r>
          </a:p>
          <a:p>
            <a:pPr>
              <a:buNone/>
            </a:pPr>
            <a:r>
              <a:rPr lang="uk-UA" sz="5400" dirty="0" smtClean="0"/>
              <a:t>   5 ∙ 3 = </a:t>
            </a:r>
          </a:p>
          <a:p>
            <a:pPr>
              <a:buNone/>
            </a:pPr>
            <a:r>
              <a:rPr lang="uk-UA" sz="5400" dirty="0" smtClean="0"/>
              <a:t>   5 ∙ 4 = </a:t>
            </a:r>
          </a:p>
          <a:p>
            <a:pPr>
              <a:buNone/>
            </a:pPr>
            <a:r>
              <a:rPr lang="uk-UA" sz="5400" dirty="0" smtClean="0"/>
              <a:t>   5 ∙ 5 = </a:t>
            </a:r>
            <a:endParaRPr lang="uk-UA" sz="5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55977" y="1916832"/>
            <a:ext cx="3168352" cy="42093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sz="5400" dirty="0" smtClean="0"/>
              <a:t>5 ∙ 6 = </a:t>
            </a:r>
          </a:p>
          <a:p>
            <a:pPr>
              <a:buNone/>
            </a:pPr>
            <a:r>
              <a:rPr lang="uk-UA" sz="5400" dirty="0" smtClean="0"/>
              <a:t> 5 ∙ 7 = </a:t>
            </a:r>
          </a:p>
          <a:p>
            <a:pPr>
              <a:buNone/>
            </a:pPr>
            <a:r>
              <a:rPr lang="uk-UA" sz="5400" dirty="0" smtClean="0"/>
              <a:t> 5 ∙ 8 = </a:t>
            </a:r>
          </a:p>
          <a:p>
            <a:pPr>
              <a:buNone/>
            </a:pPr>
            <a:r>
              <a:rPr lang="uk-UA" sz="5400" dirty="0" smtClean="0"/>
              <a:t> 5 ∙ 9 = </a:t>
            </a:r>
            <a:endParaRPr lang="uk-UA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76872"/>
            <a:ext cx="7416824" cy="2016224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</a:rPr>
              <a:t>Тема.</a:t>
            </a:r>
            <a:r>
              <a:rPr lang="uk-UA" b="1" i="1" dirty="0" smtClean="0"/>
              <a:t> Таблиця ділення на </a:t>
            </a:r>
            <a:r>
              <a:rPr lang="uk-UA" b="1" i="1" dirty="0" smtClean="0"/>
              <a:t>5 </a:t>
            </a:r>
            <a:endParaRPr lang="uk-UA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chemeClr val="accent1">
                    <a:lumMod val="75000"/>
                  </a:schemeClr>
                </a:solidFill>
              </a:rPr>
              <a:t>РОБОТА В ГРУПАХ</a:t>
            </a:r>
            <a:endParaRPr lang="uk-UA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2204864"/>
            <a:ext cx="8568952" cy="3921299"/>
          </a:xfrm>
        </p:spPr>
        <p:txBody>
          <a:bodyPr/>
          <a:lstStyle/>
          <a:p>
            <a:pPr>
              <a:buNone/>
            </a:pPr>
            <a:endParaRPr lang="uk-UA" sz="4000" dirty="0" smtClean="0"/>
          </a:p>
          <a:p>
            <a:pPr>
              <a:buNone/>
            </a:pPr>
            <a:r>
              <a:rPr lang="uk-UA" sz="4400" dirty="0" smtClean="0"/>
              <a:t>  </a:t>
            </a:r>
            <a:r>
              <a:rPr lang="uk-UA" sz="4000" dirty="0" smtClean="0"/>
              <a:t>З </a:t>
            </a:r>
            <a:r>
              <a:rPr lang="uk-UA" sz="4000" dirty="0" smtClean="0"/>
              <a:t>таблиці множення числа 5</a:t>
            </a:r>
            <a:r>
              <a:rPr lang="en-US" sz="4000" dirty="0" smtClean="0"/>
              <a:t> </a:t>
            </a:r>
            <a:r>
              <a:rPr lang="uk-UA" sz="4000" dirty="0" smtClean="0"/>
              <a:t>складіть </a:t>
            </a:r>
            <a:r>
              <a:rPr lang="uk-UA" sz="4000" dirty="0" smtClean="0"/>
              <a:t>вирази на ділення на 5.</a:t>
            </a:r>
            <a:r>
              <a:rPr lang="uk-UA" dirty="0" smtClean="0"/>
              <a:t>                           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</a:t>
            </a:r>
            <a:r>
              <a:rPr lang="uk-UA" sz="4400" dirty="0" smtClean="0"/>
              <a:t>□ : 5 = 10</a:t>
            </a:r>
          </a:p>
          <a:p>
            <a:pPr>
              <a:buNone/>
            </a:pPr>
            <a:r>
              <a:rPr lang="uk-UA" sz="4400" dirty="0" smtClean="0"/>
              <a:t>   □ : 5 = 15</a:t>
            </a:r>
          </a:p>
          <a:p>
            <a:pPr>
              <a:buNone/>
            </a:pPr>
            <a:r>
              <a:rPr lang="uk-UA" sz="4400" dirty="0" smtClean="0"/>
              <a:t>   □ : 5 = 20</a:t>
            </a:r>
          </a:p>
          <a:p>
            <a:pPr>
              <a:buNone/>
            </a:pPr>
            <a:r>
              <a:rPr lang="uk-UA" sz="4400" dirty="0" smtClean="0"/>
              <a:t>   □ : 5 = 25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sz="4400" dirty="0" smtClean="0"/>
              <a:t>□ : 5 = 30</a:t>
            </a:r>
          </a:p>
          <a:p>
            <a:pPr>
              <a:buNone/>
            </a:pPr>
            <a:r>
              <a:rPr lang="uk-UA" sz="4400" dirty="0" smtClean="0"/>
              <a:t> □ : 5 = 35</a:t>
            </a:r>
          </a:p>
          <a:p>
            <a:pPr>
              <a:buNone/>
            </a:pPr>
            <a:r>
              <a:rPr lang="uk-UA" sz="4400" dirty="0" smtClean="0"/>
              <a:t> □ : 5 = 40</a:t>
            </a:r>
          </a:p>
          <a:p>
            <a:pPr>
              <a:buNone/>
            </a:pPr>
            <a:r>
              <a:rPr lang="uk-UA" sz="4400" dirty="0" smtClean="0"/>
              <a:t> □ : 5 = 45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491</TotalTime>
  <Words>413</Words>
  <Application>Microsoft Office PowerPoint</Application>
  <PresentationFormat>Экран (4:3)</PresentationFormat>
  <Paragraphs>78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Аспект</vt:lpstr>
      <vt:lpstr>Презентация PowerPoint</vt:lpstr>
      <vt:lpstr>ВПРАВА «ОЧІКУВАННЯ»</vt:lpstr>
      <vt:lpstr>Презентация PowerPoint</vt:lpstr>
      <vt:lpstr> ГРА «ВІКОНЕЧКА»</vt:lpstr>
      <vt:lpstr>Презентация PowerPoint</vt:lpstr>
      <vt:lpstr>Презентация PowerPoint</vt:lpstr>
      <vt:lpstr>Тема. Таблиця ділення на 5 </vt:lpstr>
      <vt:lpstr>РОБОТА В ГРУПАХ</vt:lpstr>
      <vt:lpstr>Презентация PowerPoint</vt:lpstr>
      <vt:lpstr>Презентация PowerPoint</vt:lpstr>
      <vt:lpstr>Презентация PowerPoint</vt:lpstr>
      <vt:lpstr>ПЕРВИННЕ ЗАКРІПЛЕННЯ</vt:lpstr>
      <vt:lpstr>  РОБОТА НАД ЗАДАЧАМИ </vt:lpstr>
      <vt:lpstr>Презентация PowerPoint</vt:lpstr>
      <vt:lpstr>Добери коротку умову до задачі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</dc:title>
  <dc:creator>Админ</dc:creator>
  <cp:lastModifiedBy>Alla Kravchenko</cp:lastModifiedBy>
  <cp:revision>66</cp:revision>
  <dcterms:created xsi:type="dcterms:W3CDTF">2018-02-26T20:16:07Z</dcterms:created>
  <dcterms:modified xsi:type="dcterms:W3CDTF">2020-09-04T09:58:07Z</dcterms:modified>
</cp:coreProperties>
</file>