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59" r:id="rId4"/>
    <p:sldId id="260" r:id="rId5"/>
    <p:sldId id="268" r:id="rId6"/>
    <p:sldId id="262" r:id="rId7"/>
    <p:sldId id="263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7" r:id="rId16"/>
    <p:sldId id="271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18BC3"/>
    <a:srgbClr val="F3C6FA"/>
    <a:srgbClr val="EFB5F9"/>
    <a:srgbClr val="CEC11C"/>
    <a:srgbClr val="E3D735"/>
    <a:srgbClr val="E68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1C34B-AC7E-4DDA-A068-8B9B1CD0B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6F7A54D-F01A-4DCF-B6FB-8F1C77BCD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0279D9-022F-44D3-800D-1DAA129E6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47327C-BDD2-4224-9D04-E3BA0AB3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577E3D-7BCC-43F8-A21C-39BAC088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48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EDD78-01CC-4A09-9678-F898632A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84EA30-0375-4752-A722-5D1D6618A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D9DDFFE-3DED-4F24-ABAA-987C231F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48221B-6590-477B-B70E-A6E9162CD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935BAFD-B025-4289-8E18-CD20AEF9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046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8F3DEF6-AE39-4DDA-88B9-39BB2C254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4F6E79E-67F2-42C8-B36B-12C1C0ECA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5B1D99-FD89-4598-A039-13E6A91B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CDCE6-EF48-471F-BD14-71805A88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F935A1-51A1-41DA-8594-B0B4F665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67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0688-D8B7-4361-B316-80704BB4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13CD1B-A387-4C4F-8B2E-83D0FD209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032716B-659F-44E6-95CA-E49296BB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A77441-FA82-4BF8-A95E-BA5B3C8E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470DD6-D74E-4129-A83D-27B5E8E3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060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2AFB3-6242-469F-83F0-FCCFC6D8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C4FECF6-D270-40C5-ACE0-48582A1C1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A2692B1-6C9D-4AAE-A230-FD21181C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83CC3D-F75E-49E2-940A-1D3A59DF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06A837-CF72-45D6-9E8D-D5BEB97B5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03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872AE-D6E0-441D-A2E4-C96EAFCD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88F966-4FFA-4BFA-8397-8DB8AAE37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3FB160-9A80-491A-B1FD-8D13AFF20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D311B6-8F76-4C25-8BE2-394BC433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2C144E-C35C-42F2-91E8-0117E5AF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D37E020-2A81-4280-8C38-6121800E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377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6EE08-5885-4D8A-85E3-1A320F439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6B5867D-5221-40AB-82F7-51D861EF5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A6F584-2C89-4175-8081-5E40909F7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66B0EC1-961E-4EEA-86B6-A9C947E7B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6AA0436-E1E9-474E-AB43-6994DEA8F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0766A02-7C61-483F-8CD2-3E0CC10FB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1593EC7-B00D-4376-BDC7-2E1CAE95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D7227A6-F098-4F1A-889C-0AD35ECE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022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FCF28-FC99-442D-A2B6-F54AA62B5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C439B6C-633F-4944-8A71-547BC853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ACE24B8-C668-4624-8D20-AC04A998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96A1FD3-23E4-4241-9A6C-CD8CEE26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039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F71069F-693C-430D-8FCF-CB54DC7D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03D747A-6BE7-4C69-821A-5FB330D2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46162FE-787B-432D-8843-4DFB8ACC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068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3C56E-5130-4940-A00D-AE4E102D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755DBF-1957-4931-9148-1BD6470D6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3EB44B-60E4-4BEC-96C3-AA993CCFB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B062A88-B2B6-4369-B6B9-E4860C56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A553EA4-8216-419B-9A55-3DBE1387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996936-5C6A-418B-A71E-D870B6DC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620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E0BE4-263F-4AFD-BEA0-8427374C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CB9DBFA-7CC4-449E-9770-CCA0287081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8FE8812-EC9A-441C-8585-57E7F934C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68C712-1FB9-49B1-82CB-02D921E6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0BF35B-6633-4661-AC18-6C2043F8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2C6AF99-00E1-4E75-972C-358E32A2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836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72F2026-C6F7-476F-9831-6F808E20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88448E-3F02-4B0E-9759-5376EF58B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371A82D-1212-4C61-A495-8D175DDF2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D03AB-D539-4419-ADE5-34078614BC9C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AB3D872-6F4D-4925-A3B2-D7E1E11DC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D8FD84-BCB9-48F8-B868-85A2B56C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F56F9-750F-49BE-A459-7F7C011BD74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72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gif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jpe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8903" y="0"/>
            <a:ext cx="12340903" cy="7002615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CD4DCA-039D-4958-ADBB-81F7236C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/>
          <a:stretch/>
        </p:blipFill>
        <p:spPr>
          <a:xfrm>
            <a:off x="-148905" y="28923"/>
            <a:ext cx="4957679" cy="6973692"/>
          </a:xfrm>
          <a:prstGeom prst="rect">
            <a:avLst/>
          </a:prstGeom>
          <a:effectLst>
            <a:glow rad="101600">
              <a:srgbClr val="EFB5F9">
                <a:alpha val="60000"/>
              </a:srgbClr>
            </a:glow>
          </a:effectLst>
        </p:spPr>
      </p:pic>
      <p:sp>
        <p:nvSpPr>
          <p:cNvPr id="16" name="Стрічка: нахилена вниз 15">
            <a:extLst>
              <a:ext uri="{FF2B5EF4-FFF2-40B4-BE49-F238E27FC236}">
                <a16:creationId xmlns:a16="http://schemas.microsoft.com/office/drawing/2014/main" id="{193FD6E2-9FF0-4858-BFDC-A5EF37149A28}"/>
              </a:ext>
            </a:extLst>
          </p:cNvPr>
          <p:cNvSpPr/>
          <p:nvPr/>
        </p:nvSpPr>
        <p:spPr>
          <a:xfrm rot="20321084">
            <a:off x="5001849" y="2443930"/>
            <a:ext cx="5973685" cy="1758107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6C3DB26-8AD8-4E31-8669-7E93CB1E315F}"/>
              </a:ext>
            </a:extLst>
          </p:cNvPr>
          <p:cNvSpPr/>
          <p:nvPr/>
        </p:nvSpPr>
        <p:spPr>
          <a:xfrm rot="20345339">
            <a:off x="6516173" y="2705724"/>
            <a:ext cx="29450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 в і з</a:t>
            </a:r>
          </a:p>
        </p:txBody>
      </p:sp>
      <p:sp>
        <p:nvSpPr>
          <p:cNvPr id="7" name="Зірка: 12-кутна 6">
            <a:extLst>
              <a:ext uri="{FF2B5EF4-FFF2-40B4-BE49-F238E27FC236}">
                <a16:creationId xmlns:a16="http://schemas.microsoft.com/office/drawing/2014/main" id="{A83881FB-0B52-4FA4-A1C6-D67A87855642}"/>
              </a:ext>
            </a:extLst>
          </p:cNvPr>
          <p:cNvSpPr/>
          <p:nvPr/>
        </p:nvSpPr>
        <p:spPr>
          <a:xfrm>
            <a:off x="5462817" y="3433969"/>
            <a:ext cx="395069" cy="347747"/>
          </a:xfrm>
          <a:prstGeom prst="star12">
            <a:avLst/>
          </a:prstGeom>
          <a:solidFill>
            <a:srgbClr val="EFB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Зірка: 12-кутна 10">
            <a:extLst>
              <a:ext uri="{FF2B5EF4-FFF2-40B4-BE49-F238E27FC236}">
                <a16:creationId xmlns:a16="http://schemas.microsoft.com/office/drawing/2014/main" id="{39A38518-8CB4-49A5-AE7E-436D9E7CA719}"/>
              </a:ext>
            </a:extLst>
          </p:cNvPr>
          <p:cNvSpPr/>
          <p:nvPr/>
        </p:nvSpPr>
        <p:spPr>
          <a:xfrm>
            <a:off x="10073660" y="2608492"/>
            <a:ext cx="398610" cy="346743"/>
          </a:xfrm>
          <a:prstGeom prst="star12">
            <a:avLst/>
          </a:prstGeom>
          <a:solidFill>
            <a:srgbClr val="EFB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Зірка: 12-кутна 14">
            <a:extLst>
              <a:ext uri="{FF2B5EF4-FFF2-40B4-BE49-F238E27FC236}">
                <a16:creationId xmlns:a16="http://schemas.microsoft.com/office/drawing/2014/main" id="{E066BEB8-CEA6-4E25-8265-C5AA88302682}"/>
              </a:ext>
            </a:extLst>
          </p:cNvPr>
          <p:cNvSpPr/>
          <p:nvPr/>
        </p:nvSpPr>
        <p:spPr>
          <a:xfrm>
            <a:off x="10131513" y="2659473"/>
            <a:ext cx="282903" cy="244779"/>
          </a:xfrm>
          <a:prstGeom prst="star12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Зірка: 12-кутна 18">
            <a:extLst>
              <a:ext uri="{FF2B5EF4-FFF2-40B4-BE49-F238E27FC236}">
                <a16:creationId xmlns:a16="http://schemas.microsoft.com/office/drawing/2014/main" id="{F1F20491-C3C8-4B60-BCC4-A9DA46DFC2E8}"/>
              </a:ext>
            </a:extLst>
          </p:cNvPr>
          <p:cNvSpPr/>
          <p:nvPr/>
        </p:nvSpPr>
        <p:spPr>
          <a:xfrm>
            <a:off x="5518901" y="3478746"/>
            <a:ext cx="282903" cy="244779"/>
          </a:xfrm>
          <a:prstGeom prst="star12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304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9" y="-105213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417742">
            <a:off x="620851" y="3818150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315C060-F7BD-4AE3-A499-C599DB9BB591}"/>
              </a:ext>
            </a:extLst>
          </p:cNvPr>
          <p:cNvSpPr/>
          <p:nvPr/>
        </p:nvSpPr>
        <p:spPr>
          <a:xfrm rot="20374252">
            <a:off x="10340396" y="5527283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50F63A-BA81-47B2-82C0-D527A091B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704" b="53197"/>
          <a:stretch/>
        </p:blipFill>
        <p:spPr>
          <a:xfrm rot="20390082">
            <a:off x="3591692" y="2690991"/>
            <a:ext cx="871331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808D50-A6D7-4AB8-B39F-72ACED77C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88" t="46618" r="70945" b="29492"/>
          <a:stretch/>
        </p:blipFill>
        <p:spPr>
          <a:xfrm rot="20779968">
            <a:off x="620175" y="453712"/>
            <a:ext cx="2118050" cy="274441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8620CB01-61AA-4372-BFB2-61EDD206A57E}"/>
              </a:ext>
            </a:extLst>
          </p:cNvPr>
          <p:cNvSpPr/>
          <p:nvPr/>
        </p:nvSpPr>
        <p:spPr>
          <a:xfrm rot="20447464">
            <a:off x="9745615" y="562501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B15C701-03BC-4F24-96F6-DF939AD3992F}"/>
              </a:ext>
            </a:extLst>
          </p:cNvPr>
          <p:cNvSpPr/>
          <p:nvPr/>
        </p:nvSpPr>
        <p:spPr>
          <a:xfrm rot="20447464">
            <a:off x="7798787" y="562501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46EE7F0C-0898-4085-9D8E-1694EEFB8D0A}"/>
              </a:ext>
            </a:extLst>
          </p:cNvPr>
          <p:cNvSpPr/>
          <p:nvPr/>
        </p:nvSpPr>
        <p:spPr>
          <a:xfrm rot="20447464">
            <a:off x="8455184" y="562501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510632C3-7D27-4B8F-B0A8-E9EE5CF47C5D}"/>
              </a:ext>
            </a:extLst>
          </p:cNvPr>
          <p:cNvSpPr/>
          <p:nvPr/>
        </p:nvSpPr>
        <p:spPr>
          <a:xfrm rot="20447464">
            <a:off x="9101550" y="562501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Picture 2" descr="Academy Stars 1 Unit 2 | Baamboozle - Baamboozle | The Most Fun Classroom  Games!">
            <a:extLst>
              <a:ext uri="{FF2B5EF4-FFF2-40B4-BE49-F238E27FC236}">
                <a16:creationId xmlns:a16="http://schemas.microsoft.com/office/drawing/2014/main" id="{54DB5693-01C1-4971-80F1-EB7E3961AC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334">
            <a:off x="4840333" y="1557669"/>
            <a:ext cx="3099440" cy="309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BC4029B4-6FEB-45D9-885B-875667C93E8D}"/>
              </a:ext>
            </a:extLst>
          </p:cNvPr>
          <p:cNvSpPr/>
          <p:nvPr/>
        </p:nvSpPr>
        <p:spPr>
          <a:xfrm rot="20444825">
            <a:off x="7797220" y="5507332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42B4B5A0-F5ED-4969-83EE-2CF271CD10A7}"/>
              </a:ext>
            </a:extLst>
          </p:cNvPr>
          <p:cNvSpPr/>
          <p:nvPr/>
        </p:nvSpPr>
        <p:spPr>
          <a:xfrm rot="20444825">
            <a:off x="7779866" y="5509922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D257B70F-69E2-4173-94E6-02EEA57310BD}"/>
              </a:ext>
            </a:extLst>
          </p:cNvPr>
          <p:cNvSpPr/>
          <p:nvPr/>
        </p:nvSpPr>
        <p:spPr>
          <a:xfrm rot="20444825">
            <a:off x="8475243" y="5504740"/>
            <a:ext cx="526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E03E4F6A-46CD-4B64-B07A-65899DEDD5CF}"/>
              </a:ext>
            </a:extLst>
          </p:cNvPr>
          <p:cNvSpPr/>
          <p:nvPr/>
        </p:nvSpPr>
        <p:spPr>
          <a:xfrm rot="20444825">
            <a:off x="9200709" y="5470304"/>
            <a:ext cx="3982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F6127602-C959-40FB-A5E8-823D297E98AB}"/>
              </a:ext>
            </a:extLst>
          </p:cNvPr>
          <p:cNvSpPr/>
          <p:nvPr/>
        </p:nvSpPr>
        <p:spPr>
          <a:xfrm rot="20444825">
            <a:off x="9762974" y="5520119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EF8DD667-8068-4CB6-B2C8-E0985A309AB7}"/>
              </a:ext>
            </a:extLst>
          </p:cNvPr>
          <p:cNvSpPr/>
          <p:nvPr/>
        </p:nvSpPr>
        <p:spPr>
          <a:xfrm rot="20444825">
            <a:off x="10327838" y="536686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09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403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603960">
            <a:off x="418581" y="4250578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B55EC-2E4D-407F-9197-F669ED6B1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87" r="63409" b="53197"/>
          <a:stretch/>
        </p:blipFill>
        <p:spPr>
          <a:xfrm rot="20495941">
            <a:off x="3852553" y="3067770"/>
            <a:ext cx="886038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6D7563D-E992-4069-8CA9-5C4D30B45A29}"/>
              </a:ext>
            </a:extLst>
          </p:cNvPr>
          <p:cNvSpPr/>
          <p:nvPr/>
        </p:nvSpPr>
        <p:spPr>
          <a:xfrm rot="20204139">
            <a:off x="7627630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D3029CB-0637-40A7-9F33-A76AC4094F08}"/>
              </a:ext>
            </a:extLst>
          </p:cNvPr>
          <p:cNvSpPr/>
          <p:nvPr/>
        </p:nvSpPr>
        <p:spPr>
          <a:xfrm rot="20204139">
            <a:off x="8246432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1466615-7E2E-44CB-8BC4-526E273C7FC2}"/>
              </a:ext>
            </a:extLst>
          </p:cNvPr>
          <p:cNvSpPr/>
          <p:nvPr/>
        </p:nvSpPr>
        <p:spPr>
          <a:xfrm rot="20204139">
            <a:off x="8884241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3CBD2CB-1ACB-4F25-A4E6-F4371C7A436A}"/>
              </a:ext>
            </a:extLst>
          </p:cNvPr>
          <p:cNvSpPr/>
          <p:nvPr/>
        </p:nvSpPr>
        <p:spPr>
          <a:xfrm rot="20204139">
            <a:off x="9522050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9786C98-58F1-4E3E-A352-99DF63994D83}"/>
              </a:ext>
            </a:extLst>
          </p:cNvPr>
          <p:cNvSpPr/>
          <p:nvPr/>
        </p:nvSpPr>
        <p:spPr>
          <a:xfrm rot="20204139">
            <a:off x="10163399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DE5ABA-A1A7-475E-A349-94A5144704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70" t="40382" r="35419" b="29265"/>
          <a:stretch/>
        </p:blipFill>
        <p:spPr>
          <a:xfrm rot="20955456">
            <a:off x="498599" y="475610"/>
            <a:ext cx="2427355" cy="319413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DAB40B0E-51F8-4D19-BDB3-5575846C9065}"/>
              </a:ext>
            </a:extLst>
          </p:cNvPr>
          <p:cNvSpPr/>
          <p:nvPr/>
        </p:nvSpPr>
        <p:spPr>
          <a:xfrm rot="20444825">
            <a:off x="7685678" y="5494534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D9F39E25-8D3F-43CE-95E3-68935277295B}"/>
              </a:ext>
            </a:extLst>
          </p:cNvPr>
          <p:cNvSpPr/>
          <p:nvPr/>
        </p:nvSpPr>
        <p:spPr>
          <a:xfrm rot="20444825">
            <a:off x="8244649" y="5469928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6B801BF3-A0BD-4C7B-830C-65C51913AE5F}"/>
              </a:ext>
            </a:extLst>
          </p:cNvPr>
          <p:cNvSpPr/>
          <p:nvPr/>
        </p:nvSpPr>
        <p:spPr>
          <a:xfrm rot="20444825">
            <a:off x="8885490" y="544931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2DA201BB-2B33-4099-8DC8-CDF7E7CA6D06}"/>
              </a:ext>
            </a:extLst>
          </p:cNvPr>
          <p:cNvSpPr/>
          <p:nvPr/>
        </p:nvSpPr>
        <p:spPr>
          <a:xfrm rot="20444825">
            <a:off x="9597597" y="5449315"/>
            <a:ext cx="429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1D42C6C6-0ABD-447F-84FE-B9130EDF7416}"/>
              </a:ext>
            </a:extLst>
          </p:cNvPr>
          <p:cNvSpPr/>
          <p:nvPr/>
        </p:nvSpPr>
        <p:spPr>
          <a:xfrm rot="20444825">
            <a:off x="10153479" y="5441919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1" name="Picture 2" descr="Academy Stars 1 Unit 2 | Baamboozle - Baamboozle | The Most Fun Classroom  Games!">
            <a:extLst>
              <a:ext uri="{FF2B5EF4-FFF2-40B4-BE49-F238E27FC236}">
                <a16:creationId xmlns:a16="http://schemas.microsoft.com/office/drawing/2014/main" id="{035CA4EF-2937-4FEF-B12B-2653100C7E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334">
            <a:off x="5071273" y="1520160"/>
            <a:ext cx="3166734" cy="31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cademy Stars 1 Unit 2 | Baamboozle - Baamboozle | The Most Fun Classroom  Games!">
            <a:extLst>
              <a:ext uri="{FF2B5EF4-FFF2-40B4-BE49-F238E27FC236}">
                <a16:creationId xmlns:a16="http://schemas.microsoft.com/office/drawing/2014/main" id="{A86431A1-C2BD-4AFE-A6DC-742978586D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334">
            <a:off x="5025980" y="1506908"/>
            <a:ext cx="3166734" cy="31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7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408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641796">
            <a:off x="638017" y="3968293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7139ACD-53A9-4DA7-945B-FEE32016B5FA}"/>
              </a:ext>
            </a:extLst>
          </p:cNvPr>
          <p:cNvSpPr/>
          <p:nvPr/>
        </p:nvSpPr>
        <p:spPr>
          <a:xfrm rot="20101539"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5FB3FED-8D22-4FB7-8E20-092F5F93DD7D}"/>
              </a:ext>
            </a:extLst>
          </p:cNvPr>
          <p:cNvSpPr/>
          <p:nvPr/>
        </p:nvSpPr>
        <p:spPr>
          <a:xfrm rot="20101539">
            <a:off x="7591631" y="5575463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6F4F372-65C0-4BAC-83F0-CD8F0FE8063C}"/>
              </a:ext>
            </a:extLst>
          </p:cNvPr>
          <p:cNvSpPr/>
          <p:nvPr/>
        </p:nvSpPr>
        <p:spPr>
          <a:xfrm rot="20101539"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084229D-F8CB-4F41-8DBB-8BED5E0100A0}"/>
              </a:ext>
            </a:extLst>
          </p:cNvPr>
          <p:cNvSpPr/>
          <p:nvPr/>
        </p:nvSpPr>
        <p:spPr>
          <a:xfrm rot="20101539"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F71566A-5965-41BF-B074-48429F398F5B}"/>
              </a:ext>
            </a:extLst>
          </p:cNvPr>
          <p:cNvSpPr/>
          <p:nvPr/>
        </p:nvSpPr>
        <p:spPr>
          <a:xfrm rot="20101539"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48D6B33-2994-40F3-AC0E-E51A4AE1A3BF}"/>
              </a:ext>
            </a:extLst>
          </p:cNvPr>
          <p:cNvSpPr/>
          <p:nvPr/>
        </p:nvSpPr>
        <p:spPr>
          <a:xfrm rot="20101539"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735CFEA-447D-4641-A8FC-04E88C417C15}"/>
              </a:ext>
            </a:extLst>
          </p:cNvPr>
          <p:cNvSpPr/>
          <p:nvPr/>
        </p:nvSpPr>
        <p:spPr>
          <a:xfrm rot="20101539">
            <a:off x="1071388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68E9251-3998-41A7-8DF2-B37960A6518F}"/>
              </a:ext>
            </a:extLst>
          </p:cNvPr>
          <p:cNvSpPr/>
          <p:nvPr/>
        </p:nvSpPr>
        <p:spPr>
          <a:xfrm rot="20101539">
            <a:off x="1135422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0EA31E-0578-4AFE-ABCB-5036CB500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68" t="2913" r="44757" b="53197"/>
          <a:stretch/>
        </p:blipFill>
        <p:spPr>
          <a:xfrm rot="20355463">
            <a:off x="3568394" y="3380767"/>
            <a:ext cx="837006" cy="150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19C5C-1450-4FE5-ACB0-5831E3A931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89" t="7223" r="60727" b="6113"/>
          <a:stretch/>
        </p:blipFill>
        <p:spPr>
          <a:xfrm rot="20946477">
            <a:off x="868796" y="631330"/>
            <a:ext cx="2275459" cy="27186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54CCCAFE-0C6C-455A-BF28-1FF2F4D55B6B}"/>
              </a:ext>
            </a:extLst>
          </p:cNvPr>
          <p:cNvSpPr/>
          <p:nvPr/>
        </p:nvSpPr>
        <p:spPr>
          <a:xfrm rot="20444825">
            <a:off x="7576885" y="5402422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A34C532-BF0B-47DF-AAE2-3D3AFAE399BF}"/>
              </a:ext>
            </a:extLst>
          </p:cNvPr>
          <p:cNvSpPr/>
          <p:nvPr/>
        </p:nvSpPr>
        <p:spPr>
          <a:xfrm rot="20444825">
            <a:off x="8147762" y="5333607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30532E80-D880-4B2E-B568-9E1BEF8B0C99}"/>
              </a:ext>
            </a:extLst>
          </p:cNvPr>
          <p:cNvSpPr/>
          <p:nvPr/>
        </p:nvSpPr>
        <p:spPr>
          <a:xfrm rot="20444825">
            <a:off x="6957726" y="5333606"/>
            <a:ext cx="474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17965AF-8A3C-41A2-B71D-1E24590D5978}"/>
              </a:ext>
            </a:extLst>
          </p:cNvPr>
          <p:cNvSpPr/>
          <p:nvPr/>
        </p:nvSpPr>
        <p:spPr>
          <a:xfrm rot="20444825">
            <a:off x="8820777" y="5320969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A82F0D0B-A792-425E-B4E2-76F851BBF643}"/>
              </a:ext>
            </a:extLst>
          </p:cNvPr>
          <p:cNvSpPr/>
          <p:nvPr/>
        </p:nvSpPr>
        <p:spPr>
          <a:xfrm rot="20444825">
            <a:off x="9382832" y="5334663"/>
            <a:ext cx="58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45FA5FAA-20B3-44FB-B7F9-AE59D9FE5484}"/>
              </a:ext>
            </a:extLst>
          </p:cNvPr>
          <p:cNvSpPr/>
          <p:nvPr/>
        </p:nvSpPr>
        <p:spPr>
          <a:xfrm rot="20444825">
            <a:off x="10592079" y="5354755"/>
            <a:ext cx="731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щ</a:t>
            </a: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FBA0F721-E6BE-4043-8CB2-1844CFA6D430}"/>
              </a:ext>
            </a:extLst>
          </p:cNvPr>
          <p:cNvSpPr/>
          <p:nvPr/>
        </p:nvSpPr>
        <p:spPr>
          <a:xfrm rot="20444825">
            <a:off x="11479348" y="5372984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97B8DB12-1093-4C14-A3C4-75849963C056}"/>
              </a:ext>
            </a:extLst>
          </p:cNvPr>
          <p:cNvSpPr/>
          <p:nvPr/>
        </p:nvSpPr>
        <p:spPr>
          <a:xfrm rot="20444825">
            <a:off x="10031358" y="5339685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6" name="Picture 2" descr="Academy Stars 1 Unit 2 | Baamboozle - Baamboozle | The Most Fun Classroom  Games!">
            <a:extLst>
              <a:ext uri="{FF2B5EF4-FFF2-40B4-BE49-F238E27FC236}">
                <a16:creationId xmlns:a16="http://schemas.microsoft.com/office/drawing/2014/main" id="{75AC6D18-DAFD-4223-A2B7-01AD06794D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334">
            <a:off x="5019308" y="1822779"/>
            <a:ext cx="2916817" cy="29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1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17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677626">
            <a:off x="616650" y="3939971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DDE94-BDEE-4F8C-8693-31D3E30A7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38" r="21567" b="53197"/>
          <a:stretch/>
        </p:blipFill>
        <p:spPr>
          <a:xfrm rot="20353211">
            <a:off x="3226944" y="3249861"/>
            <a:ext cx="1099930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0CE6F41F-1052-4F1E-9C1C-3EE23EE0E750}"/>
              </a:ext>
            </a:extLst>
          </p:cNvPr>
          <p:cNvSpPr/>
          <p:nvPr/>
        </p:nvSpPr>
        <p:spPr>
          <a:xfrm rot="20018562">
            <a:off x="4175676" y="5945567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1E04A52-DED5-4B25-83D7-2A01057DF6B8}"/>
              </a:ext>
            </a:extLst>
          </p:cNvPr>
          <p:cNvSpPr/>
          <p:nvPr/>
        </p:nvSpPr>
        <p:spPr>
          <a:xfrm rot="20018562">
            <a:off x="4840469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CC58D73-3348-47A0-93FD-F39629AF3896}"/>
              </a:ext>
            </a:extLst>
          </p:cNvPr>
          <p:cNvSpPr/>
          <p:nvPr/>
        </p:nvSpPr>
        <p:spPr>
          <a:xfrm rot="20018562">
            <a:off x="5478278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9C1A62E-F639-4A3B-A39E-27463344E502}"/>
              </a:ext>
            </a:extLst>
          </p:cNvPr>
          <p:cNvSpPr/>
          <p:nvPr/>
        </p:nvSpPr>
        <p:spPr>
          <a:xfrm rot="20018562">
            <a:off x="6116087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0E51B394-1B85-402D-9F42-4459B8912734}"/>
              </a:ext>
            </a:extLst>
          </p:cNvPr>
          <p:cNvSpPr/>
          <p:nvPr/>
        </p:nvSpPr>
        <p:spPr>
          <a:xfrm rot="20018562">
            <a:off x="6757436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08066EE3-5A6A-45AF-86E6-09BC42D62CA0}"/>
              </a:ext>
            </a:extLst>
          </p:cNvPr>
          <p:cNvSpPr/>
          <p:nvPr/>
        </p:nvSpPr>
        <p:spPr>
          <a:xfrm rot="20018562">
            <a:off x="7376422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BA1832-23E6-4FE0-9F87-F78B8746B1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92" t="44249" r="18033" b="29281"/>
          <a:stretch/>
        </p:blipFill>
        <p:spPr>
          <a:xfrm rot="20731878">
            <a:off x="654692" y="486302"/>
            <a:ext cx="2681157" cy="27354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02F8B4-0EC6-4417-A7B8-B1787B5AF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18562">
            <a:off x="7995408" y="5925920"/>
            <a:ext cx="646232" cy="7681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85C841-60AF-4F59-B61A-82C1C1D9C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18562">
            <a:off x="8607705" y="5828464"/>
            <a:ext cx="646232" cy="7681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5147DE-3EAD-4702-9649-CDD14AA2A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813" y="5638150"/>
            <a:ext cx="926672" cy="981541"/>
          </a:xfrm>
          <a:prstGeom prst="rect">
            <a:avLst/>
          </a:prstGeom>
        </p:spPr>
      </p:pic>
      <p:pic>
        <p:nvPicPr>
          <p:cNvPr id="18" name="Picture 2" descr="Academy Stars 1 Unit 2 | Baamboozle - Baamboozle | The Most Fun Classroom  Games!">
            <a:extLst>
              <a:ext uri="{FF2B5EF4-FFF2-40B4-BE49-F238E27FC236}">
                <a16:creationId xmlns:a16="http://schemas.microsoft.com/office/drawing/2014/main" id="{228DA0E8-8CEC-47A2-A9AF-7CD388C5A5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334">
            <a:off x="5019308" y="1822779"/>
            <a:ext cx="2916817" cy="29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4774A9A4-76E2-49DF-BC3B-6B130DDE28BF}"/>
              </a:ext>
            </a:extLst>
          </p:cNvPr>
          <p:cNvSpPr/>
          <p:nvPr/>
        </p:nvSpPr>
        <p:spPr>
          <a:xfrm rot="19860348">
            <a:off x="9276979" y="5606371"/>
            <a:ext cx="554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4172FA3B-8D0D-46D2-A9B6-D8AF60724D06}"/>
              </a:ext>
            </a:extLst>
          </p:cNvPr>
          <p:cNvSpPr/>
          <p:nvPr/>
        </p:nvSpPr>
        <p:spPr>
          <a:xfrm rot="19860348">
            <a:off x="5479209" y="574144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839AA07-9BFD-4063-8575-3D1E1EAEF0CC}"/>
              </a:ext>
            </a:extLst>
          </p:cNvPr>
          <p:cNvSpPr/>
          <p:nvPr/>
        </p:nvSpPr>
        <p:spPr>
          <a:xfrm rot="19860348">
            <a:off x="4883180" y="5795140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D4930E47-CCF1-40B1-B346-0DD7EDCFAD38}"/>
              </a:ext>
            </a:extLst>
          </p:cNvPr>
          <p:cNvSpPr/>
          <p:nvPr/>
        </p:nvSpPr>
        <p:spPr>
          <a:xfrm rot="19860348">
            <a:off x="4084298" y="5795908"/>
            <a:ext cx="6783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523A395A-4FE1-4415-A305-39C9E11D9C40}"/>
              </a:ext>
            </a:extLst>
          </p:cNvPr>
          <p:cNvSpPr/>
          <p:nvPr/>
        </p:nvSpPr>
        <p:spPr>
          <a:xfrm rot="19860348">
            <a:off x="8588539" y="5694412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BCDEFFCF-1CDE-4D79-BA44-6F47E7D0C2DC}"/>
              </a:ext>
            </a:extLst>
          </p:cNvPr>
          <p:cNvSpPr/>
          <p:nvPr/>
        </p:nvSpPr>
        <p:spPr>
          <a:xfrm rot="19860348">
            <a:off x="7416161" y="5786004"/>
            <a:ext cx="474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4040E148-D755-4EB9-9B0B-5064F25B0D0D}"/>
              </a:ext>
            </a:extLst>
          </p:cNvPr>
          <p:cNvSpPr/>
          <p:nvPr/>
        </p:nvSpPr>
        <p:spPr>
          <a:xfrm rot="19860348">
            <a:off x="6097845" y="5780750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F27B85D4-1F82-47F7-883E-6C1997F6BF2A}"/>
              </a:ext>
            </a:extLst>
          </p:cNvPr>
          <p:cNvSpPr/>
          <p:nvPr/>
        </p:nvSpPr>
        <p:spPr>
          <a:xfrm rot="19860348">
            <a:off x="6730303" y="5777136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72AB2B27-AC30-47E8-B3D1-A6FCFE048177}"/>
              </a:ext>
            </a:extLst>
          </p:cNvPr>
          <p:cNvSpPr/>
          <p:nvPr/>
        </p:nvSpPr>
        <p:spPr>
          <a:xfrm rot="19860348">
            <a:off x="8049040" y="5825824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6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7742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466508">
            <a:off x="620256" y="4002471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A7BF9-CE3D-4AB7-B5EC-94E62CCE4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433" r="2506" b="53197"/>
          <a:stretch/>
        </p:blipFill>
        <p:spPr>
          <a:xfrm rot="20382310">
            <a:off x="3502426" y="3092622"/>
            <a:ext cx="907772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88F709C-F1B8-458B-92C8-1A43D9E4A4B7}"/>
              </a:ext>
            </a:extLst>
          </p:cNvPr>
          <p:cNvSpPr/>
          <p:nvPr/>
        </p:nvSpPr>
        <p:spPr>
          <a:xfrm rot="20486140">
            <a:off x="6905861" y="5459355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B535458-5FB9-4D70-A96B-C3D4A42D5939}"/>
              </a:ext>
            </a:extLst>
          </p:cNvPr>
          <p:cNvSpPr/>
          <p:nvPr/>
        </p:nvSpPr>
        <p:spPr>
          <a:xfrm rot="20486140"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 rot="20486140"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 rot="20486140"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 rot="20486140"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 rot="20486140"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6AC4E8-0138-41BF-A9F8-3B3E51DCCD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61" t="45978" r="47102" b="29411"/>
          <a:stretch/>
        </p:blipFill>
        <p:spPr>
          <a:xfrm rot="20734970">
            <a:off x="809475" y="478416"/>
            <a:ext cx="2122477" cy="28477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310FC344-9C5D-49FA-A1D6-7BAC4D3302AD}"/>
              </a:ext>
            </a:extLst>
          </p:cNvPr>
          <p:cNvSpPr/>
          <p:nvPr/>
        </p:nvSpPr>
        <p:spPr>
          <a:xfrm rot="20486140">
            <a:off x="1069137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Picture 2" descr="Academy Stars 1 Unit 2 | Baamboozle - Baamboozle | The Most Fun Classroom  Games!">
            <a:extLst>
              <a:ext uri="{FF2B5EF4-FFF2-40B4-BE49-F238E27FC236}">
                <a16:creationId xmlns:a16="http://schemas.microsoft.com/office/drawing/2014/main" id="{3780B024-3888-4155-A151-C83283168B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334">
            <a:off x="4938858" y="1783022"/>
            <a:ext cx="2916817" cy="29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7D175E97-D10E-49C3-9E58-FC0960035D33}"/>
              </a:ext>
            </a:extLst>
          </p:cNvPr>
          <p:cNvSpPr/>
          <p:nvPr/>
        </p:nvSpPr>
        <p:spPr>
          <a:xfrm rot="20430418">
            <a:off x="8151018" y="5324538"/>
            <a:ext cx="556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3E498403-0D3D-433C-99F3-FC4C7D9E0FE8}"/>
              </a:ext>
            </a:extLst>
          </p:cNvPr>
          <p:cNvSpPr/>
          <p:nvPr/>
        </p:nvSpPr>
        <p:spPr>
          <a:xfrm rot="20580819">
            <a:off x="7485010" y="5334923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97D51200-9777-4DCF-BFCE-59486FE258D0}"/>
              </a:ext>
            </a:extLst>
          </p:cNvPr>
          <p:cNvSpPr/>
          <p:nvPr/>
        </p:nvSpPr>
        <p:spPr>
          <a:xfrm rot="20456240">
            <a:off x="7032535" y="5309987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  <a:endParaRPr lang="uk-U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3C056144-3326-4638-AAF5-7B85E3F6BF28}"/>
              </a:ext>
            </a:extLst>
          </p:cNvPr>
          <p:cNvSpPr/>
          <p:nvPr/>
        </p:nvSpPr>
        <p:spPr>
          <a:xfrm rot="20580819">
            <a:off x="9408961" y="5368040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ш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F8A974CE-4CCC-4E1D-98F8-F649D953FC49}"/>
              </a:ext>
            </a:extLst>
          </p:cNvPr>
          <p:cNvSpPr/>
          <p:nvPr/>
        </p:nvSpPr>
        <p:spPr>
          <a:xfrm rot="20580819">
            <a:off x="8727648" y="5363894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</a:p>
        </p:txBody>
      </p:sp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96FE6232-AA85-4A37-8470-EF2C8822B1EA}"/>
              </a:ext>
            </a:extLst>
          </p:cNvPr>
          <p:cNvSpPr/>
          <p:nvPr/>
        </p:nvSpPr>
        <p:spPr>
          <a:xfrm rot="20580819">
            <a:off x="10023241" y="5364373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F09563E6-05BF-4262-8E40-093861B74828}"/>
              </a:ext>
            </a:extLst>
          </p:cNvPr>
          <p:cNvSpPr/>
          <p:nvPr/>
        </p:nvSpPr>
        <p:spPr>
          <a:xfrm rot="20580819">
            <a:off x="10632017" y="5360705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8378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85" y="-10750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550523">
            <a:off x="580945" y="3921353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 rot="20447464">
            <a:off x="5557926" y="606405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 rot="20447464">
            <a:off x="3611098" y="606405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 rot="20447464">
            <a:off x="4267495" y="606405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 rot="20447464">
            <a:off x="4913861" y="606405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2B890A-39E0-4895-BDB1-DE9F0F772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7751" r="79027" b="-557"/>
          <a:stretch/>
        </p:blipFill>
        <p:spPr>
          <a:xfrm rot="20438697">
            <a:off x="3402201" y="2957402"/>
            <a:ext cx="1128939" cy="1654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B15A3E-B3EE-4BF1-9862-438DD0B54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60" t="25495" r="34158" b="47245"/>
          <a:stretch/>
        </p:blipFill>
        <p:spPr>
          <a:xfrm rot="20778966">
            <a:off x="588798" y="670969"/>
            <a:ext cx="2642851" cy="230380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4A150993-775A-4068-9535-4C27AD16E23E}"/>
              </a:ext>
            </a:extLst>
          </p:cNvPr>
          <p:cNvSpPr/>
          <p:nvPr/>
        </p:nvSpPr>
        <p:spPr>
          <a:xfrm rot="20447464">
            <a:off x="8164142" y="6049546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DCFC69C0-9F7A-4A8C-B4AD-E749C0D8F653}"/>
              </a:ext>
            </a:extLst>
          </p:cNvPr>
          <p:cNvSpPr/>
          <p:nvPr/>
        </p:nvSpPr>
        <p:spPr>
          <a:xfrm rot="20447464">
            <a:off x="6217314" y="6049546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C520D228-E6CD-458F-83B2-54E6639F946B}"/>
              </a:ext>
            </a:extLst>
          </p:cNvPr>
          <p:cNvSpPr/>
          <p:nvPr/>
        </p:nvSpPr>
        <p:spPr>
          <a:xfrm rot="20447464">
            <a:off x="6873711" y="6049546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01DD7656-618D-485A-BFC4-1C1EF119F9FD}"/>
              </a:ext>
            </a:extLst>
          </p:cNvPr>
          <p:cNvSpPr/>
          <p:nvPr/>
        </p:nvSpPr>
        <p:spPr>
          <a:xfrm rot="20447464">
            <a:off x="7520077" y="6049546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8F9474C2-BE84-403A-B5F6-30583B655DCD}"/>
              </a:ext>
            </a:extLst>
          </p:cNvPr>
          <p:cNvSpPr/>
          <p:nvPr/>
        </p:nvSpPr>
        <p:spPr>
          <a:xfrm rot="20447464">
            <a:off x="10100940" y="60495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6E692F2C-40B1-48EC-A303-E216868B00FB}"/>
              </a:ext>
            </a:extLst>
          </p:cNvPr>
          <p:cNvSpPr/>
          <p:nvPr/>
        </p:nvSpPr>
        <p:spPr>
          <a:xfrm rot="20447464">
            <a:off x="8810509" y="60495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26798FB6-9EED-4BAC-8528-2B64667BE705}"/>
              </a:ext>
            </a:extLst>
          </p:cNvPr>
          <p:cNvSpPr/>
          <p:nvPr/>
        </p:nvSpPr>
        <p:spPr>
          <a:xfrm rot="20447464">
            <a:off x="9456875" y="60495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Picture 2" descr="Academy Stars 1 Unit 2 | Baamboozle - Baamboozle | The Most Fun Classroom  Games!">
            <a:extLst>
              <a:ext uri="{FF2B5EF4-FFF2-40B4-BE49-F238E27FC236}">
                <a16:creationId xmlns:a16="http://schemas.microsoft.com/office/drawing/2014/main" id="{856457E1-07EF-4D1D-910F-9A61DCBCF9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334">
            <a:off x="5019308" y="1822779"/>
            <a:ext cx="2916817" cy="29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917FACB7-7B2F-4007-8B04-CA33C3BF23D5}"/>
              </a:ext>
            </a:extLst>
          </p:cNvPr>
          <p:cNvSpPr/>
          <p:nvPr/>
        </p:nvSpPr>
        <p:spPr>
          <a:xfrm rot="20580819">
            <a:off x="3587985" y="5885645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36E4ED2B-510E-41FD-9C89-CFA4251CCD76}"/>
              </a:ext>
            </a:extLst>
          </p:cNvPr>
          <p:cNvSpPr/>
          <p:nvPr/>
        </p:nvSpPr>
        <p:spPr>
          <a:xfrm rot="20580819">
            <a:off x="4224135" y="5888834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B6F0E7A6-17D1-44BE-BA49-8CF2C0BC4FD0}"/>
              </a:ext>
            </a:extLst>
          </p:cNvPr>
          <p:cNvSpPr/>
          <p:nvPr/>
        </p:nvSpPr>
        <p:spPr>
          <a:xfrm rot="20580819">
            <a:off x="5589549" y="5942560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5FCF3620-3D77-430C-AA0D-819D3D0AB068}"/>
              </a:ext>
            </a:extLst>
          </p:cNvPr>
          <p:cNvSpPr/>
          <p:nvPr/>
        </p:nvSpPr>
        <p:spPr>
          <a:xfrm rot="20580819">
            <a:off x="4895092" y="5885643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E3AB4D4E-7A18-4F82-A120-368E014D1219}"/>
              </a:ext>
            </a:extLst>
          </p:cNvPr>
          <p:cNvSpPr/>
          <p:nvPr/>
        </p:nvSpPr>
        <p:spPr>
          <a:xfrm rot="20580819">
            <a:off x="8215613" y="5904972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E97F5E22-309A-4E5D-8829-47A10C162AA9}"/>
              </a:ext>
            </a:extLst>
          </p:cNvPr>
          <p:cNvSpPr/>
          <p:nvPr/>
        </p:nvSpPr>
        <p:spPr>
          <a:xfrm rot="20580819">
            <a:off x="8829429" y="5925648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C61AEC0E-6EB7-4619-A7F8-064C40DD24AE}"/>
              </a:ext>
            </a:extLst>
          </p:cNvPr>
          <p:cNvSpPr/>
          <p:nvPr/>
        </p:nvSpPr>
        <p:spPr>
          <a:xfrm rot="20580819">
            <a:off x="7510839" y="5887849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46B087D1-564E-450A-B5EC-0A899E2E6CBE}"/>
              </a:ext>
            </a:extLst>
          </p:cNvPr>
          <p:cNvSpPr/>
          <p:nvPr/>
        </p:nvSpPr>
        <p:spPr>
          <a:xfrm rot="20580819">
            <a:off x="6813433" y="5856257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199F5F26-6106-45C3-8268-51FF14645A46}"/>
              </a:ext>
            </a:extLst>
          </p:cNvPr>
          <p:cNvSpPr/>
          <p:nvPr/>
        </p:nvSpPr>
        <p:spPr>
          <a:xfrm rot="20580819">
            <a:off x="6184767" y="5904973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9E0EBA3D-188B-451A-A3ED-340BF7999D17}"/>
              </a:ext>
            </a:extLst>
          </p:cNvPr>
          <p:cNvSpPr/>
          <p:nvPr/>
        </p:nvSpPr>
        <p:spPr>
          <a:xfrm rot="20580819">
            <a:off x="9432683" y="5942561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1E013BD9-7959-4BE8-A0B2-6CE39720C6CD}"/>
              </a:ext>
            </a:extLst>
          </p:cNvPr>
          <p:cNvSpPr/>
          <p:nvPr/>
        </p:nvSpPr>
        <p:spPr>
          <a:xfrm rot="20580819">
            <a:off x="10053313" y="5864788"/>
            <a:ext cx="596566" cy="9197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</p:spTree>
    <p:extLst>
      <p:ext uri="{BB962C8B-B14F-4D97-AF65-F5344CB8AC3E}">
        <p14:creationId xmlns:p14="http://schemas.microsoft.com/office/powerpoint/2010/main" val="324065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5692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511970">
            <a:off x="673637" y="3236096"/>
            <a:ext cx="3144727" cy="289112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 descr="Academy Stars 1 Unit 2 | Baamboozle - Baamboozle | The Most Fun Classroom  Games!">
            <a:extLst>
              <a:ext uri="{FF2B5EF4-FFF2-40B4-BE49-F238E27FC236}">
                <a16:creationId xmlns:a16="http://schemas.microsoft.com/office/drawing/2014/main" id="{35A7B054-2365-45CB-8B47-1DFE85275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518">
            <a:off x="3682380" y="526190"/>
            <a:ext cx="4293982" cy="42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8013196-2DDB-4166-B668-62D11A7EC246}"/>
              </a:ext>
            </a:extLst>
          </p:cNvPr>
          <p:cNvSpPr/>
          <p:nvPr/>
        </p:nvSpPr>
        <p:spPr>
          <a:xfrm>
            <a:off x="3824097" y="2818516"/>
            <a:ext cx="45438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ВІТАЄМО!</a:t>
            </a:r>
          </a:p>
        </p:txBody>
      </p:sp>
    </p:spTree>
    <p:extLst>
      <p:ext uri="{BB962C8B-B14F-4D97-AF65-F5344CB8AC3E}">
        <p14:creationId xmlns:p14="http://schemas.microsoft.com/office/powerpoint/2010/main" val="142629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3.7037E-6 L -2.0833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845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</p:spPr>
      </p:sp>
      <p:sp>
        <p:nvSpPr>
          <p:cNvPr id="16" name="Стрічка: нахилена вниз 15">
            <a:extLst>
              <a:ext uri="{FF2B5EF4-FFF2-40B4-BE49-F238E27FC236}">
                <a16:creationId xmlns:a16="http://schemas.microsoft.com/office/drawing/2014/main" id="{193FD6E2-9FF0-4858-BFDC-A5EF37149A28}"/>
              </a:ext>
            </a:extLst>
          </p:cNvPr>
          <p:cNvSpPr/>
          <p:nvPr/>
        </p:nvSpPr>
        <p:spPr>
          <a:xfrm rot="20321084">
            <a:off x="4562582" y="2993413"/>
            <a:ext cx="6668196" cy="1321311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/>
              </a:rPr>
              <a:t>коробці?</a:t>
            </a:r>
            <a:endParaRPr kumimoji="0" lang="uk-UA" sz="5400" b="1" i="0" u="none" strike="noStrike" kern="1200" spc="50" normalizeH="0" baseline="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трічка: нахилена вниз 5">
            <a:extLst>
              <a:ext uri="{FF2B5EF4-FFF2-40B4-BE49-F238E27FC236}">
                <a16:creationId xmlns:a16="http://schemas.microsoft.com/office/drawing/2014/main" id="{C25250EE-CAF7-4441-B3ED-56109210B9A1}"/>
              </a:ext>
            </a:extLst>
          </p:cNvPr>
          <p:cNvSpPr/>
          <p:nvPr/>
        </p:nvSpPr>
        <p:spPr>
          <a:xfrm rot="20321084">
            <a:off x="5243316" y="811635"/>
            <a:ext cx="3373870" cy="1005043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Стрічка: нахилена вниз 6">
            <a:extLst>
              <a:ext uri="{FF2B5EF4-FFF2-40B4-BE49-F238E27FC236}">
                <a16:creationId xmlns:a16="http://schemas.microsoft.com/office/drawing/2014/main" id="{E2863148-CC11-481A-8B46-8AED41D72599}"/>
              </a:ext>
            </a:extLst>
          </p:cNvPr>
          <p:cNvSpPr/>
          <p:nvPr/>
        </p:nvSpPr>
        <p:spPr>
          <a:xfrm rot="20321084">
            <a:off x="5673842" y="1981111"/>
            <a:ext cx="3373870" cy="1003799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1200" spc="50" normalizeH="0" baseline="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97A933-962C-4943-A42E-57F1BBFEA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>
            <a:off x="106017" y="3471001"/>
            <a:ext cx="3684105" cy="3386999"/>
          </a:xfrm>
          <a:prstGeom prst="roundRect">
            <a:avLst>
              <a:gd name="adj" fmla="val 11111"/>
            </a:avLst>
          </a:prstGeom>
          <a:ln w="190500" cap="rnd">
            <a:solidFill>
              <a:srgbClr val="EFB5F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B9986-D7F4-421D-9702-ED7988B4E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43" y="232810"/>
            <a:ext cx="2024135" cy="1783599"/>
          </a:xfrm>
          <a:prstGeom prst="ellipse">
            <a:avLst/>
          </a:prstGeom>
          <a:ln w="76200" cap="rnd">
            <a:solidFill>
              <a:srgbClr val="F3C6F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трічка: нахилена вниз 14">
            <a:extLst>
              <a:ext uri="{FF2B5EF4-FFF2-40B4-BE49-F238E27FC236}">
                <a16:creationId xmlns:a16="http://schemas.microsoft.com/office/drawing/2014/main" id="{367E3305-B8FD-47B6-99CD-CDFB89B7C5DA}"/>
              </a:ext>
            </a:extLst>
          </p:cNvPr>
          <p:cNvSpPr/>
          <p:nvPr/>
        </p:nvSpPr>
        <p:spPr>
          <a:xfrm>
            <a:off x="352677" y="2265064"/>
            <a:ext cx="3238661" cy="902206"/>
          </a:xfrm>
          <a:prstGeom prst="ribbon">
            <a:avLst/>
          </a:prstGeom>
          <a:solidFill>
            <a:srgbClr val="F3C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15A4071-0CC7-4B6C-BA81-EF6BE2EED9EC}"/>
              </a:ext>
            </a:extLst>
          </p:cNvPr>
          <p:cNvSpPr/>
          <p:nvPr/>
        </p:nvSpPr>
        <p:spPr>
          <a:xfrm>
            <a:off x="1097029" y="2316668"/>
            <a:ext cx="16241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 бал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5B8F88B8-A124-4994-90E1-FB6207D5D230}"/>
              </a:ext>
            </a:extLst>
          </p:cNvPr>
          <p:cNvSpPr/>
          <p:nvPr/>
        </p:nvSpPr>
        <p:spPr>
          <a:xfrm rot="20151452">
            <a:off x="6326976" y="914859"/>
            <a:ext cx="1206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Що</a:t>
            </a:r>
          </a:p>
        </p:txBody>
      </p:sp>
    </p:spTree>
    <p:extLst>
      <p:ext uri="{BB962C8B-B14F-4D97-AF65-F5344CB8AC3E}">
        <p14:creationId xmlns:p14="http://schemas.microsoft.com/office/powerpoint/2010/main" val="282815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19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417742">
            <a:off x="891594" y="3569990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2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B12F5BF9-D2D1-4441-BAA6-5631D2B32D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" y="-10534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B66F2A0B-99DF-4BFF-A7D4-97031C7DA7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351" r="11845"/>
          <a:stretch/>
        </p:blipFill>
        <p:spPr>
          <a:xfrm rot="20482463">
            <a:off x="388081" y="411933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315C060-F7BD-4AE3-A499-C599DB9BB591}"/>
              </a:ext>
            </a:extLst>
          </p:cNvPr>
          <p:cNvSpPr/>
          <p:nvPr/>
        </p:nvSpPr>
        <p:spPr>
          <a:xfrm rot="20374252">
            <a:off x="10340396" y="5527283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50F63A-BA81-47B2-82C0-D527A091BC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1704" b="53197"/>
          <a:stretch/>
        </p:blipFill>
        <p:spPr>
          <a:xfrm rot="20390082">
            <a:off x="3591692" y="2690991"/>
            <a:ext cx="871331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808D50-A6D7-4AB8-B39F-72ACED77C9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688" t="46618" r="70945" b="29492"/>
          <a:stretch/>
        </p:blipFill>
        <p:spPr>
          <a:xfrm rot="20779968">
            <a:off x="4662837" y="690764"/>
            <a:ext cx="3164130" cy="40998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8620CB01-61AA-4372-BFB2-61EDD206A57E}"/>
              </a:ext>
            </a:extLst>
          </p:cNvPr>
          <p:cNvSpPr/>
          <p:nvPr/>
        </p:nvSpPr>
        <p:spPr>
          <a:xfrm rot="20447464">
            <a:off x="9745615" y="562501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1B15C701-03BC-4F24-96F6-DF939AD3992F}"/>
              </a:ext>
            </a:extLst>
          </p:cNvPr>
          <p:cNvSpPr/>
          <p:nvPr/>
        </p:nvSpPr>
        <p:spPr>
          <a:xfrm rot="20447464">
            <a:off x="7798787" y="562501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46EE7F0C-0898-4085-9D8E-1694EEFB8D0A}"/>
              </a:ext>
            </a:extLst>
          </p:cNvPr>
          <p:cNvSpPr/>
          <p:nvPr/>
        </p:nvSpPr>
        <p:spPr>
          <a:xfrm rot="20447464">
            <a:off x="8455184" y="562501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510632C3-7D27-4B8F-B0A8-E9EE5CF47C5D}"/>
              </a:ext>
            </a:extLst>
          </p:cNvPr>
          <p:cNvSpPr/>
          <p:nvPr/>
        </p:nvSpPr>
        <p:spPr>
          <a:xfrm rot="20447464">
            <a:off x="9101550" y="5625011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403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603960">
            <a:off x="626924" y="3639906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B55EC-2E4D-407F-9197-F669ED6B1E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87" r="63409" b="53197"/>
          <a:stretch/>
        </p:blipFill>
        <p:spPr>
          <a:xfrm rot="20495941">
            <a:off x="3432313" y="2686642"/>
            <a:ext cx="886038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6D7563D-E992-4069-8CA9-5C4D30B45A29}"/>
              </a:ext>
            </a:extLst>
          </p:cNvPr>
          <p:cNvSpPr/>
          <p:nvPr/>
        </p:nvSpPr>
        <p:spPr>
          <a:xfrm rot="20204139">
            <a:off x="7627630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D3029CB-0637-40A7-9F33-A76AC4094F08}"/>
              </a:ext>
            </a:extLst>
          </p:cNvPr>
          <p:cNvSpPr/>
          <p:nvPr/>
        </p:nvSpPr>
        <p:spPr>
          <a:xfrm rot="20204139">
            <a:off x="8246432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1466615-7E2E-44CB-8BC4-526E273C7FC2}"/>
              </a:ext>
            </a:extLst>
          </p:cNvPr>
          <p:cNvSpPr/>
          <p:nvPr/>
        </p:nvSpPr>
        <p:spPr>
          <a:xfrm rot="20204139">
            <a:off x="8884241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3CBD2CB-1ACB-4F25-A4E6-F4371C7A436A}"/>
              </a:ext>
            </a:extLst>
          </p:cNvPr>
          <p:cNvSpPr/>
          <p:nvPr/>
        </p:nvSpPr>
        <p:spPr>
          <a:xfrm rot="20204139">
            <a:off x="9522050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09786C98-58F1-4E3E-A352-99DF63994D83}"/>
              </a:ext>
            </a:extLst>
          </p:cNvPr>
          <p:cNvSpPr/>
          <p:nvPr/>
        </p:nvSpPr>
        <p:spPr>
          <a:xfrm rot="20204139">
            <a:off x="10163399" y="560566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C2770241-FA67-4232-BF39-0BE75DB0F2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2" y="-1949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47EBFFD2-4F5C-4478-A68D-309F2FFDC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 rot="20759749">
            <a:off x="692270" y="403133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DE5ABA-A1A7-475E-A349-94A5144704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370" t="40382" r="35419" b="29265"/>
          <a:stretch/>
        </p:blipFill>
        <p:spPr>
          <a:xfrm rot="20955456">
            <a:off x="4752934" y="486432"/>
            <a:ext cx="3344066" cy="44004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641796">
            <a:off x="710769" y="3947182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7139ACD-53A9-4DA7-945B-FEE32016B5FA}"/>
              </a:ext>
            </a:extLst>
          </p:cNvPr>
          <p:cNvSpPr/>
          <p:nvPr/>
        </p:nvSpPr>
        <p:spPr>
          <a:xfrm rot="20101539"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5FB3FED-8D22-4FB7-8E20-092F5F93DD7D}"/>
              </a:ext>
            </a:extLst>
          </p:cNvPr>
          <p:cNvSpPr/>
          <p:nvPr/>
        </p:nvSpPr>
        <p:spPr>
          <a:xfrm rot="20101539"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6F4F372-65C0-4BAC-83F0-CD8F0FE8063C}"/>
              </a:ext>
            </a:extLst>
          </p:cNvPr>
          <p:cNvSpPr/>
          <p:nvPr/>
        </p:nvSpPr>
        <p:spPr>
          <a:xfrm rot="20101539"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8084229D-F8CB-4F41-8DBB-8BED5E0100A0}"/>
              </a:ext>
            </a:extLst>
          </p:cNvPr>
          <p:cNvSpPr/>
          <p:nvPr/>
        </p:nvSpPr>
        <p:spPr>
          <a:xfrm rot="20101539"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F71566A-5965-41BF-B074-48429F398F5B}"/>
              </a:ext>
            </a:extLst>
          </p:cNvPr>
          <p:cNvSpPr/>
          <p:nvPr/>
        </p:nvSpPr>
        <p:spPr>
          <a:xfrm rot="20101539"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48D6B33-2994-40F3-AC0E-E51A4AE1A3BF}"/>
              </a:ext>
            </a:extLst>
          </p:cNvPr>
          <p:cNvSpPr/>
          <p:nvPr/>
        </p:nvSpPr>
        <p:spPr>
          <a:xfrm rot="20101539"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735CFEA-447D-4641-A8FC-04E88C417C15}"/>
              </a:ext>
            </a:extLst>
          </p:cNvPr>
          <p:cNvSpPr/>
          <p:nvPr/>
        </p:nvSpPr>
        <p:spPr>
          <a:xfrm rot="20101539">
            <a:off x="1071388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68E9251-3998-41A7-8DF2-B37960A6518F}"/>
              </a:ext>
            </a:extLst>
          </p:cNvPr>
          <p:cNvSpPr/>
          <p:nvPr/>
        </p:nvSpPr>
        <p:spPr>
          <a:xfrm rot="20101539">
            <a:off x="1135422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0EA31E-0578-4AFE-ABCB-5036CB500B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68" t="2913" r="44757" b="53197"/>
          <a:stretch/>
        </p:blipFill>
        <p:spPr>
          <a:xfrm rot="20355463">
            <a:off x="3759349" y="2664010"/>
            <a:ext cx="837006" cy="1500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C621B117-5991-42B8-A792-4B38D8FC5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0" y="242021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95EB4A21-F4C9-4A3E-A80E-9461377A1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 rot="20990835">
            <a:off x="477560" y="638788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19C5C-1450-4FE5-ACB0-5831E3A931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89" t="7223" r="60727" b="6113"/>
          <a:stretch/>
        </p:blipFill>
        <p:spPr>
          <a:xfrm rot="20817687">
            <a:off x="4700091" y="729111"/>
            <a:ext cx="3367293" cy="40231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02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17" y="0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677626">
            <a:off x="676420" y="3757696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DDE94-BDEE-4F8C-8693-31D3E30A7E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338" r="21567" b="53197"/>
          <a:stretch/>
        </p:blipFill>
        <p:spPr>
          <a:xfrm rot="20353211">
            <a:off x="3680432" y="2628795"/>
            <a:ext cx="1099930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DEA6E50A-A5C0-4D14-B921-119078228C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8838">
            <a:off x="-140749" y="343044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F86D58C2-E607-4C13-9AD6-29481F59E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 rot="20809262">
            <a:off x="317063" y="811787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0CE6F41F-1052-4F1E-9C1C-3EE23EE0E750}"/>
              </a:ext>
            </a:extLst>
          </p:cNvPr>
          <p:cNvSpPr/>
          <p:nvPr/>
        </p:nvSpPr>
        <p:spPr>
          <a:xfrm rot="20018562">
            <a:off x="4175676" y="5945567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1E04A52-DED5-4B25-83D7-2A01057DF6B8}"/>
              </a:ext>
            </a:extLst>
          </p:cNvPr>
          <p:cNvSpPr/>
          <p:nvPr/>
        </p:nvSpPr>
        <p:spPr>
          <a:xfrm rot="20018562">
            <a:off x="4840469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CCC58D73-3348-47A0-93FD-F39629AF3896}"/>
              </a:ext>
            </a:extLst>
          </p:cNvPr>
          <p:cNvSpPr/>
          <p:nvPr/>
        </p:nvSpPr>
        <p:spPr>
          <a:xfrm rot="20018562">
            <a:off x="5478278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9C1A62E-F639-4A3B-A39E-27463344E502}"/>
              </a:ext>
            </a:extLst>
          </p:cNvPr>
          <p:cNvSpPr/>
          <p:nvPr/>
        </p:nvSpPr>
        <p:spPr>
          <a:xfrm rot="20018562">
            <a:off x="6116087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0E51B394-1B85-402D-9F42-4459B8912734}"/>
              </a:ext>
            </a:extLst>
          </p:cNvPr>
          <p:cNvSpPr/>
          <p:nvPr/>
        </p:nvSpPr>
        <p:spPr>
          <a:xfrm rot="20018562">
            <a:off x="6757436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08066EE3-5A6A-45AF-86E6-09BC42D62CA0}"/>
              </a:ext>
            </a:extLst>
          </p:cNvPr>
          <p:cNvSpPr/>
          <p:nvPr/>
        </p:nvSpPr>
        <p:spPr>
          <a:xfrm rot="20018562">
            <a:off x="7376422" y="5925920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BA1832-23E6-4FE0-9F87-F78B8746B1B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892" t="44249" r="18033" b="29281"/>
          <a:stretch/>
        </p:blipFill>
        <p:spPr>
          <a:xfrm rot="20731878">
            <a:off x="4912652" y="557999"/>
            <a:ext cx="3883704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02F8B4-0EC6-4417-A7B8-B1787B5AFB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18562">
            <a:off x="7995408" y="5925920"/>
            <a:ext cx="646232" cy="7681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85C841-60AF-4F59-B61A-82C1C1D9C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18562">
            <a:off x="8607705" y="5828464"/>
            <a:ext cx="646232" cy="7681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5147DE-3EAD-4702-9649-CDD14AA2A4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8813" y="5638150"/>
            <a:ext cx="926672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1985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704309">
            <a:off x="693509" y="3492910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A7BF9-CE3D-4AB7-B5EC-94E62CCE4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33" r="2506" b="53197"/>
          <a:stretch/>
        </p:blipFill>
        <p:spPr>
          <a:xfrm rot="20382310">
            <a:off x="3405809" y="2787822"/>
            <a:ext cx="907772" cy="1600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88F709C-F1B8-458B-92C8-1A43D9E4A4B7}"/>
              </a:ext>
            </a:extLst>
          </p:cNvPr>
          <p:cNvSpPr/>
          <p:nvPr/>
        </p:nvSpPr>
        <p:spPr>
          <a:xfrm rot="20486140">
            <a:off x="691763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0B535458-5FB9-4D70-A96B-C3D4A42D5939}"/>
              </a:ext>
            </a:extLst>
          </p:cNvPr>
          <p:cNvSpPr/>
          <p:nvPr/>
        </p:nvSpPr>
        <p:spPr>
          <a:xfrm rot="20486140">
            <a:off x="7536437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 rot="20486140">
            <a:off x="817424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 rot="20486140">
            <a:off x="8812055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 rot="20486140">
            <a:off x="9453404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 rot="20486140">
            <a:off x="10072390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6AF6A98C-1392-4DC3-A46E-3B79351392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3" y="142892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D0D008A6-CC6D-48E5-8F51-1E1EAF658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 rot="20979982">
            <a:off x="481921" y="589014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6AC4E8-0138-41BF-A9F8-3B3E51DCCD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061" t="45978" r="47102" b="29411"/>
          <a:stretch/>
        </p:blipFill>
        <p:spPr>
          <a:xfrm rot="20734970">
            <a:off x="4628401" y="479516"/>
            <a:ext cx="3190890" cy="42812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310FC344-9C5D-49FA-A1D6-7BAC4D3302AD}"/>
              </a:ext>
            </a:extLst>
          </p:cNvPr>
          <p:cNvSpPr/>
          <p:nvPr/>
        </p:nvSpPr>
        <p:spPr>
          <a:xfrm rot="20486140">
            <a:off x="10691376" y="5499652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81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85" y="-10750"/>
            <a:ext cx="12170215" cy="7055677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D8F824-4456-4D4D-9BE3-5BD47E251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550523">
            <a:off x="569801" y="3790631"/>
            <a:ext cx="2464905" cy="226612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E2C3E18-B2A2-4947-A900-846228A3B08D}"/>
              </a:ext>
            </a:extLst>
          </p:cNvPr>
          <p:cNvSpPr/>
          <p:nvPr/>
        </p:nvSpPr>
        <p:spPr>
          <a:xfrm rot="20447464">
            <a:off x="5557926" y="606405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6385FBC-836B-42A6-889D-0C9C75DFB1B8}"/>
              </a:ext>
            </a:extLst>
          </p:cNvPr>
          <p:cNvSpPr/>
          <p:nvPr/>
        </p:nvSpPr>
        <p:spPr>
          <a:xfrm rot="20447464">
            <a:off x="3611098" y="606405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7C515CA5-6801-4C71-9603-02D845AE9CAD}"/>
              </a:ext>
            </a:extLst>
          </p:cNvPr>
          <p:cNvSpPr/>
          <p:nvPr/>
        </p:nvSpPr>
        <p:spPr>
          <a:xfrm rot="20447464">
            <a:off x="4267495" y="606405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F8F09CE7-B7F9-4FC9-BF1D-3D670E35AF79}"/>
              </a:ext>
            </a:extLst>
          </p:cNvPr>
          <p:cNvSpPr/>
          <p:nvPr/>
        </p:nvSpPr>
        <p:spPr>
          <a:xfrm rot="20447464">
            <a:off x="4913861" y="6064059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2B890A-39E0-4895-BDB1-DE9F0F7727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57751" r="79027" b="-557"/>
          <a:stretch/>
        </p:blipFill>
        <p:spPr>
          <a:xfrm rot="20438697">
            <a:off x="3165612" y="2873008"/>
            <a:ext cx="998881" cy="1463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8" descr="Футажи gif - вращающиеся снежинки на прозрачном фоне. Обсуждение на  LiveInternet - Российский Сервис Онлайн-Дневников">
            <a:extLst>
              <a:ext uri="{FF2B5EF4-FFF2-40B4-BE49-F238E27FC236}">
                <a16:creationId xmlns:a16="http://schemas.microsoft.com/office/drawing/2014/main" id="{56611B5E-49C3-418E-8AA1-BEB004393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4" y="282132"/>
            <a:ext cx="3190461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05E3D0C6-DAEA-4EF9-84EB-1E4DD6A84C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351" r="11845"/>
          <a:stretch/>
        </p:blipFill>
        <p:spPr>
          <a:xfrm rot="20678594">
            <a:off x="394480" y="696398"/>
            <a:ext cx="2716696" cy="2396929"/>
          </a:xfrm>
          <a:prstGeom prst="ellipse">
            <a:avLst/>
          </a:prstGeom>
          <a:ln w="63500" cap="rnd">
            <a:solidFill>
              <a:schemeClr val="accent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B15A3E-B3EE-4BF1-9862-438DD0B541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260" t="25495" r="34158" b="47245"/>
          <a:stretch/>
        </p:blipFill>
        <p:spPr>
          <a:xfrm rot="20778966">
            <a:off x="4509505" y="1330187"/>
            <a:ext cx="3880190" cy="338241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4A150993-775A-4068-9535-4C27AD16E23E}"/>
              </a:ext>
            </a:extLst>
          </p:cNvPr>
          <p:cNvSpPr/>
          <p:nvPr/>
        </p:nvSpPr>
        <p:spPr>
          <a:xfrm rot="20447464">
            <a:off x="8164142" y="6049546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DCFC69C0-9F7A-4A8C-B4AD-E749C0D8F653}"/>
              </a:ext>
            </a:extLst>
          </p:cNvPr>
          <p:cNvSpPr/>
          <p:nvPr/>
        </p:nvSpPr>
        <p:spPr>
          <a:xfrm rot="20447464">
            <a:off x="6217314" y="6049546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C520D228-E6CD-458F-83B2-54E6639F946B}"/>
              </a:ext>
            </a:extLst>
          </p:cNvPr>
          <p:cNvSpPr/>
          <p:nvPr/>
        </p:nvSpPr>
        <p:spPr>
          <a:xfrm rot="20447464">
            <a:off x="6873711" y="6049546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01DD7656-618D-485A-BFC4-1C1EF119F9FD}"/>
              </a:ext>
            </a:extLst>
          </p:cNvPr>
          <p:cNvSpPr/>
          <p:nvPr/>
        </p:nvSpPr>
        <p:spPr>
          <a:xfrm rot="20447464">
            <a:off x="7520077" y="6049546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8F9474C2-BE84-403A-B5F6-30583B655DCD}"/>
              </a:ext>
            </a:extLst>
          </p:cNvPr>
          <p:cNvSpPr/>
          <p:nvPr/>
        </p:nvSpPr>
        <p:spPr>
          <a:xfrm rot="20447464">
            <a:off x="10100940" y="60495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6E692F2C-40B1-48EC-A303-E216868B00FB}"/>
              </a:ext>
            </a:extLst>
          </p:cNvPr>
          <p:cNvSpPr/>
          <p:nvPr/>
        </p:nvSpPr>
        <p:spPr>
          <a:xfrm rot="20447464">
            <a:off x="8810509" y="60495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26798FB6-9EED-4BAC-8528-2B64667BE705}"/>
              </a:ext>
            </a:extLst>
          </p:cNvPr>
          <p:cNvSpPr/>
          <p:nvPr/>
        </p:nvSpPr>
        <p:spPr>
          <a:xfrm rot="20447464">
            <a:off x="9456875" y="6049544"/>
            <a:ext cx="607115" cy="72887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347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5692"/>
            <a:ext cx="12489807" cy="6973692"/>
          </a:xfrm>
          <a:custGeom>
            <a:avLst/>
            <a:gdLst/>
            <a:ahLst/>
            <a:cxnLst/>
            <a:rect l="l" t="t" r="r" b="b"/>
            <a:pathLst>
              <a:path w="18734710" h="10460538">
                <a:moveTo>
                  <a:pt x="0" y="0"/>
                </a:moveTo>
                <a:lnTo>
                  <a:pt x="18734710" y="0"/>
                </a:lnTo>
                <a:lnTo>
                  <a:pt x="18734710" y="10460538"/>
                </a:lnTo>
                <a:lnTo>
                  <a:pt x="0" y="1046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99" b="-6094"/>
            </a:stretch>
          </a:blipFill>
          <a:ln>
            <a:solidFill>
              <a:schemeClr val="accent5"/>
            </a:solidFill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D102D-CC07-4385-A840-BA4342FEA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5" t="51787" r="7395" b="15169"/>
          <a:stretch/>
        </p:blipFill>
        <p:spPr>
          <a:xfrm rot="20514373">
            <a:off x="764852" y="2994999"/>
            <a:ext cx="3135875" cy="288298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 descr="Academy Stars 1 Unit 2 | Baamboozle - Baamboozle | The Most Fun Classroom  Games!">
            <a:extLst>
              <a:ext uri="{FF2B5EF4-FFF2-40B4-BE49-F238E27FC236}">
                <a16:creationId xmlns:a16="http://schemas.microsoft.com/office/drawing/2014/main" id="{35A7B054-2365-45CB-8B47-1DFE85275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334">
            <a:off x="3682380" y="455659"/>
            <a:ext cx="4293982" cy="429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8013196-2DDB-4166-B668-62D11A7EC246}"/>
              </a:ext>
            </a:extLst>
          </p:cNvPr>
          <p:cNvSpPr/>
          <p:nvPr/>
        </p:nvSpPr>
        <p:spPr>
          <a:xfrm>
            <a:off x="4609855" y="2818516"/>
            <a:ext cx="297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Відповіді</a:t>
            </a:r>
          </a:p>
        </p:txBody>
      </p:sp>
    </p:spTree>
    <p:extLst>
      <p:ext uri="{BB962C8B-B14F-4D97-AF65-F5344CB8AC3E}">
        <p14:creationId xmlns:p14="http://schemas.microsoft.com/office/powerpoint/2010/main" val="3834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3.7037E-6 L -2.0833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59</Words>
  <Application>Microsoft Office PowerPoint</Application>
  <PresentationFormat>Широкий екран</PresentationFormat>
  <Paragraphs>53</Paragraphs>
  <Slides>16</Slides>
  <Notes>0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39</cp:revision>
  <dcterms:created xsi:type="dcterms:W3CDTF">2024-11-16T18:20:04Z</dcterms:created>
  <dcterms:modified xsi:type="dcterms:W3CDTF">2024-11-23T17:13:47Z</dcterms:modified>
</cp:coreProperties>
</file>