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  <p:sldId id="264" r:id="rId5"/>
    <p:sldId id="265" r:id="rId6"/>
    <p:sldId id="266" r:id="rId7"/>
    <p:sldId id="267" r:id="rId8"/>
    <p:sldId id="268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3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B333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15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49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01CB9-1B80-4DBC-A1AE-82AFED1B84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03512BC-AED5-40EF-ACEF-339BEAD95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C1D1C1-55C8-4876-B48A-D56AD2E09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0B0B79-8FAD-4EE3-B998-9DFD2624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E21951-9498-433E-A2E6-4C031C2B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196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54027-750A-4FE0-A2AF-B48033FBE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B868E9E-5C7F-412F-911B-95EBB7A76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CBFA17-D70D-421D-AD4E-57C55FD1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969FB57-519B-4099-8A08-F57B9EF25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9AD4C0-FF82-4250-828E-45537EE0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35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5B79620-46E7-48F8-8F83-85732D954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8FD45AA-62EA-42B7-8663-23AD942CDC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DB9A7E-C8E3-464C-8FAA-CDF88EBA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97F119-A42E-4871-BBFB-64780DFD9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FCCC9BD-838E-4573-A026-A8F691BA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952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6F9982-E6A8-495C-8565-8CF33B896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2A60A3-2DEC-4DF3-B145-8BB9FEC46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FDBA799-F738-4EA4-857E-9DBB94F2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C60746-46CD-4CA6-9DD3-DCC45F66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9FA22D-9FC3-4CD3-8EB7-D35AA1C85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2727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149CC-746F-4476-8677-1329CF5E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34F47A-1A5C-4530-990B-2D2771963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A84633-1EBB-473C-BDDA-2EB664E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39D19A-8FA8-485A-A2E9-574717517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DE8598-6606-4374-80A8-7B65019E8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20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F6372-7127-499E-9465-ED98E76C2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33569E-FE80-4F96-94A8-AE07E89E1F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F53D3A1-3918-4C2B-AFD8-6F7F1746B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553F76-6E4C-4F6E-A647-223708DAD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7EDF38E-A479-4946-91DE-3258E0E0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F365BA5-1A2C-42DD-AC36-E99FB609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38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8796C-59BB-42D8-ADC2-D48703D23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EDC4D6E-2B14-4CC3-8CE5-50A2511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74D5DD-B93E-4FAE-9049-C5A904CE6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F073854-583C-4285-B1E0-C148619DC6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9481E50-546F-43AD-9DF9-BD79282C3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F7626D4-2D13-410C-967D-5472CC005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B137539-6112-4A5D-887E-AD08BC4E0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C7C9404-BCB1-4B5F-AA64-EF9D5FC1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74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1A9F10-A434-4A81-8089-371E4313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2EB1AB7-D21F-4647-AFAE-08099FA6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A84DEB-50CD-4984-AAB2-D254A3047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B477D9A-275E-456D-9E29-6628BB0F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455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8E253C8-BC8E-478D-990F-1AE605F0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D8498F7-5D95-4BFA-BE59-ADFE56F32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81D8103-EC72-4263-8A8E-A3BDF791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999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CD5D88-EE8F-444A-86EF-D2A6877B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C3FA2CC-5795-4110-9A96-C736625EF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5950F2-CD12-4903-869B-3C9D6C4BE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7505BFF-3143-402F-9F1E-173A7DEF5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1FA1BE4-43D2-4D0A-A681-4C9E5312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AEA9686-0744-4458-A94D-0F30054F2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249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CF140-A83F-489E-A0E9-A1FD65E52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8C81B98-57E4-48A7-8963-471D075712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D956222-1B89-46C5-86F8-D36DC5D5C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06815F9-15E4-4431-9495-0CC6EF33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B09259-CBDF-455A-A048-2943BDF2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A2A35C8-3306-48C9-A70D-298D8F61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37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F24799-E4AE-4817-805D-A34587D1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BD5E3D-EA0E-4AE8-BC28-329B77300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89B861-A15A-4E61-A81B-2D824C207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686CA-0935-420B-A23C-D47771C0BB50}" type="datetimeFigureOut">
              <a:rPr lang="uk-UA" smtClean="0"/>
              <a:t>03.12.2024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E25CFD-E8F7-4D31-A6E6-CA7D71E60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EF605C-96EB-43CF-9B16-9F47171EA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0C41-6D8B-417F-97CC-BD231E28621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50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gif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gif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0503" y="1"/>
            <a:ext cx="11531497" cy="7315884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0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93A9037D-46D4-417A-94D1-D17D36423B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406117"/>
            <a:ext cx="12192000" cy="726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57E08C-9524-4FAA-A791-146ADA0B0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" y="-405961"/>
            <a:ext cx="5581164" cy="7324682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D9717E0B-5E44-4400-94A3-1F8B18033A2F}"/>
              </a:ext>
            </a:extLst>
          </p:cNvPr>
          <p:cNvSpPr/>
          <p:nvPr/>
        </p:nvSpPr>
        <p:spPr>
          <a:xfrm rot="20706472">
            <a:off x="5867187" y="466286"/>
            <a:ext cx="2910729" cy="18022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69A0F87E-B723-4A10-947E-11690FE59AA3}"/>
              </a:ext>
            </a:extLst>
          </p:cNvPr>
          <p:cNvSpPr/>
          <p:nvPr/>
        </p:nvSpPr>
        <p:spPr>
          <a:xfrm rot="20617813">
            <a:off x="4564581" y="670924"/>
            <a:ext cx="5817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Квіз</a:t>
            </a:r>
            <a:endParaRPr lang="uk-UA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0F5369F9-6361-4DC4-9098-F704D7C90E3A}"/>
              </a:ext>
            </a:extLst>
          </p:cNvPr>
          <p:cNvSpPr/>
          <p:nvPr/>
        </p:nvSpPr>
        <p:spPr>
          <a:xfrm rot="20706472">
            <a:off x="5729987" y="2466854"/>
            <a:ext cx="5228019" cy="18022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73A3E99-0919-4CF4-A39B-CE741E1D76EA}"/>
              </a:ext>
            </a:extLst>
          </p:cNvPr>
          <p:cNvSpPr/>
          <p:nvPr/>
        </p:nvSpPr>
        <p:spPr>
          <a:xfrm rot="20617813">
            <a:off x="5435406" y="2706282"/>
            <a:ext cx="5817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Українські </a:t>
            </a:r>
            <a:endParaRPr lang="uk-UA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236590D-0B9A-4087-B991-A18BC9016F52}"/>
              </a:ext>
            </a:extLst>
          </p:cNvPr>
          <p:cNvSpPr/>
          <p:nvPr/>
        </p:nvSpPr>
        <p:spPr>
          <a:xfrm rot="20706472">
            <a:off x="6735720" y="4594720"/>
            <a:ext cx="4501167" cy="18022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1397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80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страви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377CCCE1-81B2-4BDF-933E-27FCAE7CE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7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2739272" y="2507164"/>
            <a:ext cx="8480294" cy="20758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Смачний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і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корисний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напій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який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готують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із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сушених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фруктів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uk-UA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C6EED2-A69E-4EB4-9B26-7C5664852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2137" b="53848"/>
          <a:stretch/>
        </p:blipFill>
        <p:spPr>
          <a:xfrm>
            <a:off x="1186288" y="2635546"/>
            <a:ext cx="861636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05873A74-2A43-41DF-A0A1-DC722A429A7E}"/>
              </a:ext>
            </a:extLst>
          </p:cNvPr>
          <p:cNvSpPr/>
          <p:nvPr/>
        </p:nvSpPr>
        <p:spPr>
          <a:xfrm>
            <a:off x="4674424" y="4943295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1F5564D7-C6E4-4471-9614-D13DFAA30B28}"/>
              </a:ext>
            </a:extLst>
          </p:cNvPr>
          <p:cNvSpPr/>
          <p:nvPr/>
        </p:nvSpPr>
        <p:spPr>
          <a:xfrm>
            <a:off x="5366812" y="491497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235A028C-A41C-48E8-8C7F-E3CE0F84CB75}"/>
              </a:ext>
            </a:extLst>
          </p:cNvPr>
          <p:cNvSpPr/>
          <p:nvPr/>
        </p:nvSpPr>
        <p:spPr>
          <a:xfrm>
            <a:off x="6663703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D468DA04-8B77-46EE-81D7-A43F3DEF20E4}"/>
              </a:ext>
            </a:extLst>
          </p:cNvPr>
          <p:cNvSpPr/>
          <p:nvPr/>
        </p:nvSpPr>
        <p:spPr>
          <a:xfrm>
            <a:off x="6000399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14A4DECD-749C-4C61-A930-FCBB4D369514}"/>
              </a:ext>
            </a:extLst>
          </p:cNvPr>
          <p:cNvSpPr/>
          <p:nvPr/>
        </p:nvSpPr>
        <p:spPr>
          <a:xfrm>
            <a:off x="7346494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6442563F-B87E-499F-8B90-44C94FD957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331" y="-90111"/>
            <a:ext cx="4612549" cy="2423684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FE195E-B11D-4DC9-9C2E-B91606EBBB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497618" y="4902420"/>
            <a:ext cx="2798218" cy="159393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C01CB47-01A5-476B-877D-5C4608727A89}"/>
              </a:ext>
            </a:extLst>
          </p:cNvPr>
          <p:cNvSpPr/>
          <p:nvPr/>
        </p:nvSpPr>
        <p:spPr>
          <a:xfrm>
            <a:off x="4771884" y="4849949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F2C33A53-429A-4786-9A94-B56A8FBCA775}"/>
              </a:ext>
            </a:extLst>
          </p:cNvPr>
          <p:cNvSpPr/>
          <p:nvPr/>
        </p:nvSpPr>
        <p:spPr>
          <a:xfrm>
            <a:off x="5457592" y="4830777"/>
            <a:ext cx="479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</a:t>
            </a:r>
          </a:p>
        </p:txBody>
      </p:sp>
      <p:pic>
        <p:nvPicPr>
          <p:cNvPr id="7170" name="Picture 2" descr="Украинский узвар из сухофруктов - Со Вкусом">
            <a:extLst>
              <a:ext uri="{FF2B5EF4-FFF2-40B4-BE49-F238E27FC236}">
                <a16:creationId xmlns:a16="http://schemas.microsoft.com/office/drawing/2014/main" id="{B4598784-0336-4AE0-B0F7-03273572A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0" y="-45255"/>
            <a:ext cx="4551206" cy="2383965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80CDF5F1-4289-40F0-B093-6EEE335D1A81}"/>
              </a:ext>
            </a:extLst>
          </p:cNvPr>
          <p:cNvSpPr/>
          <p:nvPr/>
        </p:nvSpPr>
        <p:spPr>
          <a:xfrm>
            <a:off x="6064325" y="4870116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7C632124-2752-468E-8783-5751D97A4EB3}"/>
              </a:ext>
            </a:extLst>
          </p:cNvPr>
          <p:cNvSpPr/>
          <p:nvPr/>
        </p:nvSpPr>
        <p:spPr>
          <a:xfrm>
            <a:off x="6773012" y="4870116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F9541AE0-7CB5-4F29-8DC1-CB13B660DA2C}"/>
              </a:ext>
            </a:extLst>
          </p:cNvPr>
          <p:cNvSpPr/>
          <p:nvPr/>
        </p:nvSpPr>
        <p:spPr>
          <a:xfrm>
            <a:off x="7380764" y="4849949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3" name="Прямокутник 22">
            <a:extLst>
              <a:ext uri="{FF2B5EF4-FFF2-40B4-BE49-F238E27FC236}">
                <a16:creationId xmlns:a16="http://schemas.microsoft.com/office/drawing/2014/main" id="{6DEC4971-2E87-49E3-9851-346AB3477F15}"/>
              </a:ext>
            </a:extLst>
          </p:cNvPr>
          <p:cNvSpPr/>
          <p:nvPr/>
        </p:nvSpPr>
        <p:spPr>
          <a:xfrm>
            <a:off x="4789922" y="4849235"/>
            <a:ext cx="5132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у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4" name="Прямокутник 23">
            <a:extLst>
              <a:ext uri="{FF2B5EF4-FFF2-40B4-BE49-F238E27FC236}">
                <a16:creationId xmlns:a16="http://schemas.microsoft.com/office/drawing/2014/main" id="{BB7D9A18-5938-46AE-9782-598F7A9D55B4}"/>
              </a:ext>
            </a:extLst>
          </p:cNvPr>
          <p:cNvSpPr/>
          <p:nvPr/>
        </p:nvSpPr>
        <p:spPr>
          <a:xfrm>
            <a:off x="5475630" y="4830063"/>
            <a:ext cx="479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</a:t>
            </a:r>
          </a:p>
        </p:txBody>
      </p:sp>
      <p:sp>
        <p:nvSpPr>
          <p:cNvPr id="25" name="Прямокутник 24">
            <a:extLst>
              <a:ext uri="{FF2B5EF4-FFF2-40B4-BE49-F238E27FC236}">
                <a16:creationId xmlns:a16="http://schemas.microsoft.com/office/drawing/2014/main" id="{ED7CEE95-170D-4021-8909-58DB58AD4042}"/>
              </a:ext>
            </a:extLst>
          </p:cNvPr>
          <p:cNvSpPr/>
          <p:nvPr/>
        </p:nvSpPr>
        <p:spPr>
          <a:xfrm>
            <a:off x="6082363" y="4869402"/>
            <a:ext cx="5277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26" name="Прямокутник 25">
            <a:extLst>
              <a:ext uri="{FF2B5EF4-FFF2-40B4-BE49-F238E27FC236}">
                <a16:creationId xmlns:a16="http://schemas.microsoft.com/office/drawing/2014/main" id="{990C915C-2843-4A68-A89F-CE3FE613C92B}"/>
              </a:ext>
            </a:extLst>
          </p:cNvPr>
          <p:cNvSpPr/>
          <p:nvPr/>
        </p:nvSpPr>
        <p:spPr>
          <a:xfrm>
            <a:off x="6791050" y="4869402"/>
            <a:ext cx="526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930C6F9D-A07F-4C85-9B9B-34169B76E391}"/>
              </a:ext>
            </a:extLst>
          </p:cNvPr>
          <p:cNvSpPr/>
          <p:nvPr/>
        </p:nvSpPr>
        <p:spPr>
          <a:xfrm>
            <a:off x="7398802" y="4849235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</a:t>
            </a:r>
            <a:endParaRPr lang="uk-UA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9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3691B633-7F6C-4FDF-ADEE-69EA07302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221070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B834A2-F1C5-4503-8972-C750E14920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63" r="63724" b="53848"/>
          <a:stretch/>
        </p:blipFill>
        <p:spPr>
          <a:xfrm>
            <a:off x="899023" y="2635546"/>
            <a:ext cx="872197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F939412-65BA-4FF4-80F2-EF8F7E66C802}"/>
              </a:ext>
            </a:extLst>
          </p:cNvPr>
          <p:cNvSpPr/>
          <p:nvPr/>
        </p:nvSpPr>
        <p:spPr>
          <a:xfrm>
            <a:off x="2489064" y="2258618"/>
            <a:ext cx="7711444" cy="21833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Страва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з вареного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тіста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вигляді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кульок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без начинки.</a:t>
            </a:r>
            <a:endParaRPr lang="uk-UA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121DB996-D271-425D-99AF-F8DE4C28AC14}"/>
              </a:ext>
            </a:extLst>
          </p:cNvPr>
          <p:cNvSpPr/>
          <p:nvPr/>
        </p:nvSpPr>
        <p:spPr>
          <a:xfrm>
            <a:off x="4703508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D30142DB-3DA1-4A09-A0BB-BEA832BC0339}"/>
              </a:ext>
            </a:extLst>
          </p:cNvPr>
          <p:cNvSpPr/>
          <p:nvPr/>
        </p:nvSpPr>
        <p:spPr>
          <a:xfrm>
            <a:off x="5352861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л</a:t>
            </a:r>
            <a:endParaRPr kumimoji="0" lang="uk-UA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6C82F387-116C-412E-B821-2465C4B7754E}"/>
              </a:ext>
            </a:extLst>
          </p:cNvPr>
          <p:cNvSpPr/>
          <p:nvPr/>
        </p:nvSpPr>
        <p:spPr>
          <a:xfrm>
            <a:off x="6663703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ш</a:t>
            </a: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7CB216F2-2287-4DE6-B890-440C251D1E9E}"/>
              </a:ext>
            </a:extLst>
          </p:cNvPr>
          <p:cNvSpPr/>
          <p:nvPr/>
        </p:nvSpPr>
        <p:spPr>
          <a:xfrm>
            <a:off x="6014196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</a:t>
            </a:r>
            <a:endParaRPr kumimoji="0" lang="uk-UA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FBF61B69-31CB-421D-BCAF-A2534BB3EFD3}"/>
              </a:ext>
            </a:extLst>
          </p:cNvPr>
          <p:cNvSpPr/>
          <p:nvPr/>
        </p:nvSpPr>
        <p:spPr>
          <a:xfrm>
            <a:off x="7346494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B4AF796D-EA71-45ED-A02E-205389646A70}"/>
              </a:ext>
            </a:extLst>
          </p:cNvPr>
          <p:cNvSpPr/>
          <p:nvPr/>
        </p:nvSpPr>
        <p:spPr>
          <a:xfrm>
            <a:off x="8029285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AC29EDD8-D4D2-4E77-9872-29025D58C710}"/>
              </a:ext>
            </a:extLst>
          </p:cNvPr>
          <p:cNvSpPr/>
          <p:nvPr/>
        </p:nvSpPr>
        <p:spPr>
          <a:xfrm>
            <a:off x="4042018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</a:rPr>
              <a:t>г</a:t>
            </a:r>
            <a:endParaRPr kumimoji="0" lang="uk-UA" sz="5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D7D31">
                  <a:lumMod val="50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2B8E99B-863C-46EE-9436-0ECB3A4CDE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283092" y="4749659"/>
            <a:ext cx="3181227" cy="181210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3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CCEE7FC9-9667-4557-B674-2AE42DBEEF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014" y="-5581"/>
            <a:ext cx="4011920" cy="210808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Галушки рецепт - як приготувати галушки рецепт — УНІАН">
            <a:extLst>
              <a:ext uri="{FF2B5EF4-FFF2-40B4-BE49-F238E27FC236}">
                <a16:creationId xmlns:a16="http://schemas.microsoft.com/office/drawing/2014/main" id="{1411C752-A196-4E32-9009-62855F1F1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65" y="-133683"/>
            <a:ext cx="4038347" cy="231424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94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22B5B4C5-420B-47ED-8811-24A314549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7DADD6-71C0-4089-8014-2411E8928B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76" r="42782" b="53848"/>
          <a:stretch/>
        </p:blipFill>
        <p:spPr>
          <a:xfrm>
            <a:off x="742482" y="2510534"/>
            <a:ext cx="992024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34D09BD-8914-4015-B89D-521D5D786940}"/>
              </a:ext>
            </a:extLst>
          </p:cNvPr>
          <p:cNvSpPr/>
          <p:nvPr/>
        </p:nvSpPr>
        <p:spPr>
          <a:xfrm>
            <a:off x="2504049" y="2249439"/>
            <a:ext cx="7791560" cy="22645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Страва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яку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готують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із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вареної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пшениці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</a:p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додаючи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мед і мак.</a:t>
            </a:r>
            <a:endParaRPr lang="uk-U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ACF832FF-BF1F-44F7-846A-61C620E55DF0}"/>
              </a:ext>
            </a:extLst>
          </p:cNvPr>
          <p:cNvSpPr/>
          <p:nvPr/>
        </p:nvSpPr>
        <p:spPr>
          <a:xfrm>
            <a:off x="4894692" y="4878914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</a:t>
            </a: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828E88E9-7284-4A45-B2E1-F60FE5648646}"/>
              </a:ext>
            </a:extLst>
          </p:cNvPr>
          <p:cNvSpPr/>
          <p:nvPr/>
        </p:nvSpPr>
        <p:spPr>
          <a:xfrm>
            <a:off x="5544045" y="4878914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у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9CC70FC7-9928-4507-B03B-1C81E4F1268D}"/>
              </a:ext>
            </a:extLst>
          </p:cNvPr>
          <p:cNvSpPr/>
          <p:nvPr/>
        </p:nvSpPr>
        <p:spPr>
          <a:xfrm>
            <a:off x="6854887" y="4878914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я</a:t>
            </a: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0A413D5B-A338-4D87-9B1F-225D840FED12}"/>
              </a:ext>
            </a:extLst>
          </p:cNvPr>
          <p:cNvSpPr/>
          <p:nvPr/>
        </p:nvSpPr>
        <p:spPr>
          <a:xfrm>
            <a:off x="6205380" y="4878914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т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7FD468-2FBC-4C49-ACAD-FD3CCF51E8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368885" y="4902420"/>
            <a:ext cx="3181227" cy="181210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4920C933-7744-4828-8CEA-BFE5BA9F04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85" y="-40599"/>
            <a:ext cx="4011920" cy="210808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утя на узварі — смачний рецепт традиційної страви на Святвечір">
            <a:extLst>
              <a:ext uri="{FF2B5EF4-FFF2-40B4-BE49-F238E27FC236}">
                <a16:creationId xmlns:a16="http://schemas.microsoft.com/office/drawing/2014/main" id="{56868DBC-8B9F-4EE6-AA29-0AE5A8F7D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9"/>
          <a:stretch/>
        </p:blipFill>
        <p:spPr bwMode="auto">
          <a:xfrm>
            <a:off x="138291" y="-117699"/>
            <a:ext cx="4011920" cy="223983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46CAAD7E-57DD-423C-9379-AE67D558F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123447" y="2696799"/>
            <a:ext cx="5945103" cy="158690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Український суп </a:t>
            </a:r>
          </a:p>
          <a:p>
            <a:pPr algn="ctr"/>
            <a:r>
              <a:rPr lang="uk-UA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червоного кольору.</a:t>
            </a:r>
          </a:p>
        </p:txBody>
      </p:sp>
      <p:pic>
        <p:nvPicPr>
          <p:cNvPr id="8" name="Picture 4" descr="Знак вопроса: 60 картинок">
            <a:extLst>
              <a:ext uri="{FF2B5EF4-FFF2-40B4-BE49-F238E27FC236}">
                <a16:creationId xmlns:a16="http://schemas.microsoft.com/office/drawing/2014/main" id="{C3CE9AEF-0FA7-4C41-A04F-129E08D5A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407" y="4195139"/>
            <a:ext cx="2130287" cy="26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0FA27A-BBCF-4FF9-B908-81ED2C976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211" r="21820" b="53848"/>
          <a:stretch/>
        </p:blipFill>
        <p:spPr>
          <a:xfrm>
            <a:off x="884628" y="2481716"/>
            <a:ext cx="1040665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C3B10682-3D8C-4F10-AF25-744F6AEE379C}"/>
              </a:ext>
            </a:extLst>
          </p:cNvPr>
          <p:cNvSpPr/>
          <p:nvPr/>
        </p:nvSpPr>
        <p:spPr>
          <a:xfrm>
            <a:off x="4973034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б</a:t>
            </a: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F04D4E11-452F-4DEB-BAE4-F25AF9859A07}"/>
              </a:ext>
            </a:extLst>
          </p:cNvPr>
          <p:cNvSpPr/>
          <p:nvPr/>
        </p:nvSpPr>
        <p:spPr>
          <a:xfrm>
            <a:off x="6283876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930EF5C6-2DB6-4DB3-B99E-55D837899F5D}"/>
              </a:ext>
            </a:extLst>
          </p:cNvPr>
          <p:cNvSpPr/>
          <p:nvPr/>
        </p:nvSpPr>
        <p:spPr>
          <a:xfrm>
            <a:off x="5634369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</a:t>
            </a: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62BCC6E6-1DE7-408E-AC2E-93B0247B73B1}"/>
              </a:ext>
            </a:extLst>
          </p:cNvPr>
          <p:cNvSpPr/>
          <p:nvPr/>
        </p:nvSpPr>
        <p:spPr>
          <a:xfrm>
            <a:off x="6966667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щ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89B4D0-2418-4941-8187-38D9D563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334680" y="4743520"/>
            <a:ext cx="3181227" cy="1812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6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5842F7FC-4B57-46A8-86FE-80285F477B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00" y="18121"/>
            <a:ext cx="4011920" cy="210808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існий борщ - рецепт з кількою і з квасолею — УНІАН">
            <a:extLst>
              <a:ext uri="{FF2B5EF4-FFF2-40B4-BE49-F238E27FC236}">
                <a16:creationId xmlns:a16="http://schemas.microsoft.com/office/drawing/2014/main" id="{00AACD78-D897-4BD8-97AF-261637B408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15"/>
          <a:stretch/>
        </p:blipFill>
        <p:spPr bwMode="auto">
          <a:xfrm>
            <a:off x="334680" y="18121"/>
            <a:ext cx="3899779" cy="244877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4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EEE455F9-241B-4475-8E90-5CB5294F7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95C2B2-9131-4C92-B68D-A7805338E5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337" b="53235"/>
          <a:stretch/>
        </p:blipFill>
        <p:spPr>
          <a:xfrm>
            <a:off x="853349" y="2539059"/>
            <a:ext cx="978808" cy="160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AE712CE-80E7-4371-A388-F16E4439A41A}"/>
              </a:ext>
            </a:extLst>
          </p:cNvPr>
          <p:cNvSpPr/>
          <p:nvPr/>
        </p:nvSpPr>
        <p:spPr>
          <a:xfrm>
            <a:off x="3263704" y="2624792"/>
            <a:ext cx="6950781" cy="17227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Тонкі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круглі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коржі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</a:p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які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готують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сковороді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uk-UA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B455CFCD-A8E5-43B8-9B97-E6122EAF8643}"/>
              </a:ext>
            </a:extLst>
          </p:cNvPr>
          <p:cNvSpPr/>
          <p:nvPr/>
        </p:nvSpPr>
        <p:spPr>
          <a:xfrm>
            <a:off x="4703508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л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2918802-A5DE-467C-8ABE-617FFE205569}"/>
              </a:ext>
            </a:extLst>
          </p:cNvPr>
          <p:cNvSpPr/>
          <p:nvPr/>
        </p:nvSpPr>
        <p:spPr>
          <a:xfrm>
            <a:off x="5352861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A720B8FD-C248-433B-9F23-9C3CFF3CFB65}"/>
              </a:ext>
            </a:extLst>
          </p:cNvPr>
          <p:cNvSpPr/>
          <p:nvPr/>
        </p:nvSpPr>
        <p:spPr>
          <a:xfrm>
            <a:off x="6663703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ц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04E8AB5D-6810-41A8-92C4-81CDB2DB6BA6}"/>
              </a:ext>
            </a:extLst>
          </p:cNvPr>
          <p:cNvSpPr/>
          <p:nvPr/>
        </p:nvSpPr>
        <p:spPr>
          <a:xfrm>
            <a:off x="6014196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D5E4F0E8-206E-4338-9249-95B1E87B19CA}"/>
              </a:ext>
            </a:extLst>
          </p:cNvPr>
          <p:cNvSpPr/>
          <p:nvPr/>
        </p:nvSpPr>
        <p:spPr>
          <a:xfrm>
            <a:off x="7346494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і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5C84CB63-E958-43C6-A9FD-0071E591430B}"/>
              </a:ext>
            </a:extLst>
          </p:cNvPr>
          <p:cNvSpPr/>
          <p:nvPr/>
        </p:nvSpPr>
        <p:spPr>
          <a:xfrm>
            <a:off x="4042018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8575D0-D0D9-4BF0-9B48-65FA07C2D9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211284" y="4816688"/>
            <a:ext cx="3181227" cy="1812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4" descr="Знак вопроса: 60 картинок">
            <a:extLst>
              <a:ext uri="{FF2B5EF4-FFF2-40B4-BE49-F238E27FC236}">
                <a16:creationId xmlns:a16="http://schemas.microsoft.com/office/drawing/2014/main" id="{B3AAE190-2E5A-4F60-A0D8-C22561EB6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77" y="4330829"/>
            <a:ext cx="2130287" cy="26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1355ACD9-616D-4CB9-8B90-9E63B44621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196" y="0"/>
            <a:ext cx="4011920" cy="210808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1B3A05-041C-4AB7-A4BC-44B507BEF0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59" y="96472"/>
            <a:ext cx="4011920" cy="212419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36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D986389C-D07B-44E2-83AE-23AB2D965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Знак вопроса: 60 картинок">
            <a:extLst>
              <a:ext uri="{FF2B5EF4-FFF2-40B4-BE49-F238E27FC236}">
                <a16:creationId xmlns:a16="http://schemas.microsoft.com/office/drawing/2014/main" id="{2BDFA53D-D2A3-4E21-AAB9-5213BBC9E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805" y="4770560"/>
            <a:ext cx="1796462" cy="22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D0B256-9A4C-4FA2-BAF6-44891D18B0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921" r="78573"/>
          <a:stretch/>
        </p:blipFill>
        <p:spPr>
          <a:xfrm>
            <a:off x="814576" y="2294848"/>
            <a:ext cx="1014995" cy="1446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18E8D1E-938B-4AD6-B922-FEB3490E47FE}"/>
              </a:ext>
            </a:extLst>
          </p:cNvPr>
          <p:cNvSpPr/>
          <p:nvPr/>
        </p:nvSpPr>
        <p:spPr>
          <a:xfrm>
            <a:off x="2632213" y="2220518"/>
            <a:ext cx="9001769" cy="24020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90FB91EE-43F0-43B4-BA05-090AD0CFBAEE}"/>
              </a:ext>
            </a:extLst>
          </p:cNvPr>
          <p:cNvSpPr/>
          <p:nvPr/>
        </p:nvSpPr>
        <p:spPr>
          <a:xfrm>
            <a:off x="4851457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</a:t>
            </a: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290F1EB0-063A-411F-A3A6-65F250EFB85D}"/>
              </a:ext>
            </a:extLst>
          </p:cNvPr>
          <p:cNvSpPr/>
          <p:nvPr/>
        </p:nvSpPr>
        <p:spPr>
          <a:xfrm>
            <a:off x="5500810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е</a:t>
            </a: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84E420D0-AD9E-4BBF-8440-01F06C11B7BB}"/>
              </a:ext>
            </a:extLst>
          </p:cNvPr>
          <p:cNvSpPr/>
          <p:nvPr/>
        </p:nvSpPr>
        <p:spPr>
          <a:xfrm>
            <a:off x="6811652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D0D116A7-8986-4F1D-BE16-ED4A6AA206BE}"/>
              </a:ext>
            </a:extLst>
          </p:cNvPr>
          <p:cNvSpPr/>
          <p:nvPr/>
        </p:nvSpPr>
        <p:spPr>
          <a:xfrm>
            <a:off x="6162145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</a:t>
            </a: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7A6F1F8F-7988-4EC3-B31B-3D88176FEE83}"/>
              </a:ext>
            </a:extLst>
          </p:cNvPr>
          <p:cNvSpPr/>
          <p:nvPr/>
        </p:nvSpPr>
        <p:spPr>
          <a:xfrm>
            <a:off x="7494443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к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2679E40C-21AC-4288-A021-C763E81556AD}"/>
              </a:ext>
            </a:extLst>
          </p:cNvPr>
          <p:cNvSpPr/>
          <p:nvPr/>
        </p:nvSpPr>
        <p:spPr>
          <a:xfrm>
            <a:off x="8155624" y="4950383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и</a:t>
            </a:r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D2112CB-8026-4B44-BD3A-AF016B8A2A3B}"/>
              </a:ext>
            </a:extLst>
          </p:cNvPr>
          <p:cNvSpPr/>
          <p:nvPr/>
        </p:nvSpPr>
        <p:spPr>
          <a:xfrm>
            <a:off x="4189967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а</a:t>
            </a:r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F16C2EBD-77DC-4728-8F89-40EC7F6C7B1F}"/>
              </a:ext>
            </a:extLst>
          </p:cNvPr>
          <p:cNvSpPr/>
          <p:nvPr/>
        </p:nvSpPr>
        <p:spPr>
          <a:xfrm>
            <a:off x="3524701" y="497047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50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в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19B27B1-8622-49A6-9789-25586A4F86C0}"/>
              </a:ext>
            </a:extLst>
          </p:cNvPr>
          <p:cNvSpPr/>
          <p:nvPr/>
        </p:nvSpPr>
        <p:spPr>
          <a:xfrm>
            <a:off x="2937505" y="2032201"/>
            <a:ext cx="86443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useoSans"/>
              </a:rPr>
              <a:t>Страва з прісного вареного </a:t>
            </a:r>
          </a:p>
          <a:p>
            <a:pPr algn="ctr"/>
            <a:r>
              <a:rPr lang="uk-UA" sz="5400" b="1" i="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useoSans"/>
              </a:rPr>
              <a:t>тіста і начинок з грибів, </a:t>
            </a:r>
          </a:p>
          <a:p>
            <a:pPr algn="ctr"/>
            <a:r>
              <a:rPr lang="uk-UA" sz="5400" b="1" i="0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useoSans"/>
              </a:rPr>
              <a:t>овочів, фруктів, сиру тощо.</a:t>
            </a:r>
            <a:endParaRPr lang="uk-UA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C5B912B-DB59-455E-8D13-B485A9229F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54357" y="4770560"/>
            <a:ext cx="3181227" cy="1812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F8C86A6A-9ED2-4A4B-8A45-9129A64ECB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85" y="-40599"/>
            <a:ext cx="4011920" cy="2108081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Вареники з вишнею">
            <a:extLst>
              <a:ext uri="{FF2B5EF4-FFF2-40B4-BE49-F238E27FC236}">
                <a16:creationId xmlns:a16="http://schemas.microsoft.com/office/drawing/2014/main" id="{28A4662B-99D5-48A5-B477-9419D6D42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6" y="-77448"/>
            <a:ext cx="3475361" cy="21642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88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" y="0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</p:spPr>
        <p:txBody>
          <a:bodyPr>
            <a:prstTxWarp prst="textDeflateBottom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DEAA2B-2CB2-44CC-9C57-5E11885C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6" y="4383198"/>
            <a:ext cx="2443463" cy="21412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AB0DF4-3BEA-40CB-A8C2-14F3E5D2B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29" y="530483"/>
            <a:ext cx="2443463" cy="21412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BFB94A-0D9A-4AA3-BDD8-E7901C125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1343" y="530482"/>
            <a:ext cx="2443463" cy="21412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6FB60DB-FD30-4BE6-B42C-AD300DF46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341" y="4186251"/>
            <a:ext cx="2443463" cy="214126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BE317E73-B8FB-4E04-884B-E2114F02F463}"/>
              </a:ext>
            </a:extLst>
          </p:cNvPr>
          <p:cNvSpPr/>
          <p:nvPr/>
        </p:nvSpPr>
        <p:spPr>
          <a:xfrm>
            <a:off x="3890173" y="746262"/>
            <a:ext cx="5030994" cy="144655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48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prstTxWarp prst="textDeflateBottom">
              <a:avLst/>
            </a:prstTxWarp>
            <a:spAutoFit/>
            <a:sp3d>
              <a:bevelT w="38100"/>
            </a:sp3d>
          </a:bodyPr>
          <a:lstStyle/>
          <a:p>
            <a:pPr algn="ctr"/>
            <a:r>
              <a:rPr lang="uk-UA" sz="8800" b="1" cap="none" spc="50" dirty="0">
                <a:ln w="15875" cmpd="dbl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ВІТАЄМО!</a:t>
            </a:r>
          </a:p>
        </p:txBody>
      </p:sp>
      <p:pic>
        <p:nvPicPr>
          <p:cNvPr id="11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660CA13C-D0D7-4EC5-A5C0-9C556D0961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34" y="2350657"/>
            <a:ext cx="5656308" cy="2972132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11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7657"/>
            <a:ext cx="12192000" cy="7165657"/>
          </a:xfrm>
          <a:custGeom>
            <a:avLst/>
            <a:gdLst/>
            <a:ahLst/>
            <a:cxnLst/>
            <a:rect l="l" t="t" r="r" b="b"/>
            <a:pathLst>
              <a:path w="17540981" h="11708605">
                <a:moveTo>
                  <a:pt x="0" y="0"/>
                </a:moveTo>
                <a:lnTo>
                  <a:pt x="17540981" y="0"/>
                </a:lnTo>
                <a:lnTo>
                  <a:pt x="17540981" y="11708605"/>
                </a:lnTo>
                <a:lnTo>
                  <a:pt x="0" y="1170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32" b="-1"/>
            </a:stretch>
          </a:blip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1026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57EE235B-E559-40FA-9B00-2B03C1083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CCB217-16FF-4CCC-B13E-DAB5BE9EDC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9" t="55652" r="11959" b="15942"/>
          <a:stretch/>
        </p:blipFill>
        <p:spPr>
          <a:xfrm>
            <a:off x="526618" y="3277651"/>
            <a:ext cx="3862502" cy="3399930"/>
          </a:xfrm>
          <a:prstGeom prst="ellipse">
            <a:avLst/>
          </a:prstGeom>
          <a:ln w="63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100" name="Picture 4" descr="Знак вопроса: 60 картинок">
            <a:extLst>
              <a:ext uri="{FF2B5EF4-FFF2-40B4-BE49-F238E27FC236}">
                <a16:creationId xmlns:a16="http://schemas.microsoft.com/office/drawing/2014/main" id="{F4D7FB89-2061-4C76-9E18-13125A96BA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617" y="3036196"/>
            <a:ext cx="3106272" cy="388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5742C9E-E29C-46AF-ABFF-A757FFACA126}"/>
              </a:ext>
            </a:extLst>
          </p:cNvPr>
          <p:cNvSpPr/>
          <p:nvPr/>
        </p:nvSpPr>
        <p:spPr>
          <a:xfrm rot="20706472">
            <a:off x="807461" y="602068"/>
            <a:ext cx="3654061" cy="1802296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6BE713E-EC74-4CCB-9A50-B8FB6BE2C65E}"/>
              </a:ext>
            </a:extLst>
          </p:cNvPr>
          <p:cNvSpPr/>
          <p:nvPr/>
        </p:nvSpPr>
        <p:spPr>
          <a:xfrm rot="20695950">
            <a:off x="876832" y="1077923"/>
            <a:ext cx="3264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 хвилина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BBA97F7-5DCA-4B47-ABB2-FF23C3313FDE}"/>
              </a:ext>
            </a:extLst>
          </p:cNvPr>
          <p:cNvSpPr/>
          <p:nvPr/>
        </p:nvSpPr>
        <p:spPr>
          <a:xfrm rot="20706472">
            <a:off x="4969689" y="2038022"/>
            <a:ext cx="2574779" cy="1078227"/>
          </a:xfrm>
          <a:prstGeom prst="ellipse">
            <a:avLst/>
          </a:prstGeom>
          <a:solidFill>
            <a:schemeClr val="accent1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50" normalizeH="0" baseline="0" noProof="0" dirty="0">
                <a:ln w="9525" cmpd="sng">
                  <a:solidFill>
                    <a:srgbClr val="4472C4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472C4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 бал</a:t>
            </a:r>
          </a:p>
        </p:txBody>
      </p:sp>
    </p:spTree>
    <p:extLst>
      <p:ext uri="{BB962C8B-B14F-4D97-AF65-F5344CB8AC3E}">
        <p14:creationId xmlns:p14="http://schemas.microsoft.com/office/powerpoint/2010/main" val="590939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377CCCE1-81B2-4BDF-933E-27FCAE7CEC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2582362" y="2062802"/>
            <a:ext cx="8859273" cy="24236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Смачний</a:t>
            </a:r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корисний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напій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який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готують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із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сушених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фруктів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uk-UA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8" name="Picture 4" descr="Знак вопроса: 60 картинок">
            <a:extLst>
              <a:ext uri="{FF2B5EF4-FFF2-40B4-BE49-F238E27FC236}">
                <a16:creationId xmlns:a16="http://schemas.microsoft.com/office/drawing/2014/main" id="{F0D0B763-7564-4B65-B60C-E8490D031F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59" y="4346505"/>
            <a:ext cx="2214595" cy="276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C6EED2-A69E-4EB4-9B26-7C5664852F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2137" b="53848"/>
          <a:stretch/>
        </p:blipFill>
        <p:spPr>
          <a:xfrm>
            <a:off x="970362" y="2139769"/>
            <a:ext cx="861636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D035D53E-24B7-4AAC-A355-B1C7B83597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1385" y="143475"/>
            <a:ext cx="3181227" cy="17894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id="{05873A74-2A43-41DF-A0A1-DC722A429A7E}"/>
              </a:ext>
            </a:extLst>
          </p:cNvPr>
          <p:cNvSpPr/>
          <p:nvPr/>
        </p:nvSpPr>
        <p:spPr>
          <a:xfrm>
            <a:off x="4703508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1F5564D7-C6E4-4471-9614-D13DFAA30B28}"/>
              </a:ext>
            </a:extLst>
          </p:cNvPr>
          <p:cNvSpPr/>
          <p:nvPr/>
        </p:nvSpPr>
        <p:spPr>
          <a:xfrm>
            <a:off x="5352861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235A028C-A41C-48E8-8C7F-E3CE0F84CB75}"/>
              </a:ext>
            </a:extLst>
          </p:cNvPr>
          <p:cNvSpPr/>
          <p:nvPr/>
        </p:nvSpPr>
        <p:spPr>
          <a:xfrm>
            <a:off x="6663703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D468DA04-8B77-46EE-81D7-A43F3DEF20E4}"/>
              </a:ext>
            </a:extLst>
          </p:cNvPr>
          <p:cNvSpPr/>
          <p:nvPr/>
        </p:nvSpPr>
        <p:spPr>
          <a:xfrm>
            <a:off x="6014196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14A4DECD-749C-4C61-A930-FCBB4D369514}"/>
              </a:ext>
            </a:extLst>
          </p:cNvPr>
          <p:cNvSpPr/>
          <p:nvPr/>
        </p:nvSpPr>
        <p:spPr>
          <a:xfrm>
            <a:off x="7346494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6442563F-B87E-499F-8B90-44C94FD957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40" y="113449"/>
            <a:ext cx="3321228" cy="17451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FE195E-B11D-4DC9-9C2E-B91606EBBB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362579" y="4766190"/>
            <a:ext cx="3181227" cy="1812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3691B633-7F6C-4FDF-ADEE-69EA07302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2B834A2-F1C5-4503-8972-C750E14920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863" r="63724" b="53848"/>
          <a:stretch/>
        </p:blipFill>
        <p:spPr>
          <a:xfrm>
            <a:off x="955294" y="2270040"/>
            <a:ext cx="872197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30BDDFE4-B344-4BF5-9439-F48D6E45EBE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6878" y="240300"/>
            <a:ext cx="3181227" cy="17894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F939412-65BA-4FF4-80F2-EF8F7E66C802}"/>
              </a:ext>
            </a:extLst>
          </p:cNvPr>
          <p:cNvSpPr/>
          <p:nvPr/>
        </p:nvSpPr>
        <p:spPr>
          <a:xfrm>
            <a:off x="3418105" y="2014047"/>
            <a:ext cx="6698839" cy="24236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Страва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з вареного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тіста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вигляді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кульок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без начинки.</a:t>
            </a:r>
            <a:endParaRPr lang="uk-UA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Picture 2" descr="Знак вопроса: 60 картинок">
            <a:extLst>
              <a:ext uri="{FF2B5EF4-FFF2-40B4-BE49-F238E27FC236}">
                <a16:creationId xmlns:a16="http://schemas.microsoft.com/office/drawing/2014/main" id="{D800C00A-C945-454F-A04A-DE418DCEAC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932" y="4532213"/>
            <a:ext cx="2106754" cy="263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121DB996-D271-425D-99AF-F8DE4C28AC14}"/>
              </a:ext>
            </a:extLst>
          </p:cNvPr>
          <p:cNvSpPr/>
          <p:nvPr/>
        </p:nvSpPr>
        <p:spPr>
          <a:xfrm>
            <a:off x="4703508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D30142DB-3DA1-4A09-A0BB-BEA832BC0339}"/>
              </a:ext>
            </a:extLst>
          </p:cNvPr>
          <p:cNvSpPr/>
          <p:nvPr/>
        </p:nvSpPr>
        <p:spPr>
          <a:xfrm>
            <a:off x="5352861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6C82F387-116C-412E-B821-2465C4B7754E}"/>
              </a:ext>
            </a:extLst>
          </p:cNvPr>
          <p:cNvSpPr/>
          <p:nvPr/>
        </p:nvSpPr>
        <p:spPr>
          <a:xfrm>
            <a:off x="6663703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7CB216F2-2287-4DE6-B890-440C251D1E9E}"/>
              </a:ext>
            </a:extLst>
          </p:cNvPr>
          <p:cNvSpPr/>
          <p:nvPr/>
        </p:nvSpPr>
        <p:spPr>
          <a:xfrm>
            <a:off x="6014196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FBF61B69-31CB-421D-BCAF-A2534BB3EFD3}"/>
              </a:ext>
            </a:extLst>
          </p:cNvPr>
          <p:cNvSpPr/>
          <p:nvPr/>
        </p:nvSpPr>
        <p:spPr>
          <a:xfrm>
            <a:off x="7346494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B4AF796D-EA71-45ED-A02E-205389646A70}"/>
              </a:ext>
            </a:extLst>
          </p:cNvPr>
          <p:cNvSpPr/>
          <p:nvPr/>
        </p:nvSpPr>
        <p:spPr>
          <a:xfrm>
            <a:off x="8029285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AC29EDD8-D4D2-4E77-9872-29025D58C710}"/>
              </a:ext>
            </a:extLst>
          </p:cNvPr>
          <p:cNvSpPr/>
          <p:nvPr/>
        </p:nvSpPr>
        <p:spPr>
          <a:xfrm>
            <a:off x="4042018" y="489514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2B8E99B-863C-46EE-9436-0ECB3A4CDE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283092" y="4749659"/>
            <a:ext cx="3181227" cy="1812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3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CCEE7FC9-9667-4557-B674-2AE42DBEEF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40" y="113449"/>
            <a:ext cx="3321228" cy="17451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22B5B4C5-420B-47ED-8811-24A3145499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7DADD6-71C0-4089-8014-2411E8928B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276" r="42782" b="53848"/>
          <a:stretch/>
        </p:blipFill>
        <p:spPr>
          <a:xfrm>
            <a:off x="1023836" y="2156386"/>
            <a:ext cx="992024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E18869BA-2AC6-46D6-AD46-0F7CB5A2A97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3221" y="183473"/>
            <a:ext cx="3181227" cy="17894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34D09BD-8914-4015-B89D-521D5D786940}"/>
              </a:ext>
            </a:extLst>
          </p:cNvPr>
          <p:cNvSpPr/>
          <p:nvPr/>
        </p:nvSpPr>
        <p:spPr>
          <a:xfrm>
            <a:off x="3550112" y="2135080"/>
            <a:ext cx="6147582" cy="24236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Страва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яку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готують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із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вареної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пшениці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</a:p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додаючи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мед і мак.</a:t>
            </a:r>
            <a:endParaRPr lang="uk-UA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ACF832FF-BF1F-44F7-846A-61C620E55DF0}"/>
              </a:ext>
            </a:extLst>
          </p:cNvPr>
          <p:cNvSpPr/>
          <p:nvPr/>
        </p:nvSpPr>
        <p:spPr>
          <a:xfrm>
            <a:off x="4894692" y="4878914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828E88E9-7284-4A45-B2E1-F60FE5648646}"/>
              </a:ext>
            </a:extLst>
          </p:cNvPr>
          <p:cNvSpPr/>
          <p:nvPr/>
        </p:nvSpPr>
        <p:spPr>
          <a:xfrm>
            <a:off x="5544045" y="4878914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9CC70FC7-9928-4507-B03B-1C81E4F1268D}"/>
              </a:ext>
            </a:extLst>
          </p:cNvPr>
          <p:cNvSpPr/>
          <p:nvPr/>
        </p:nvSpPr>
        <p:spPr>
          <a:xfrm>
            <a:off x="6854887" y="4878914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0A413D5B-A338-4D87-9B1F-225D840FED12}"/>
              </a:ext>
            </a:extLst>
          </p:cNvPr>
          <p:cNvSpPr/>
          <p:nvPr/>
        </p:nvSpPr>
        <p:spPr>
          <a:xfrm>
            <a:off x="6205380" y="4878914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77FD468-2FBC-4C49-ACAD-FD3CCF51E8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368885" y="4902420"/>
            <a:ext cx="3181227" cy="1812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94E9C644-B1B2-4CB4-8259-69124452BC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40" y="113449"/>
            <a:ext cx="3321228" cy="17451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нак вопроса: 60 картинок">
            <a:extLst>
              <a:ext uri="{FF2B5EF4-FFF2-40B4-BE49-F238E27FC236}">
                <a16:creationId xmlns:a16="http://schemas.microsoft.com/office/drawing/2014/main" id="{957338C7-7CA5-4F0B-80C4-4F0C9C4FEF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373" y="3929754"/>
            <a:ext cx="2130287" cy="26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4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46CAAD7E-57DD-423C-9379-AE67D558F8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786D55E-1586-43A1-8A36-02CC154CEDA3}"/>
              </a:ext>
            </a:extLst>
          </p:cNvPr>
          <p:cNvSpPr/>
          <p:nvPr/>
        </p:nvSpPr>
        <p:spPr>
          <a:xfrm>
            <a:off x="3983095" y="2207489"/>
            <a:ext cx="5573964" cy="2172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Український суп </a:t>
            </a:r>
          </a:p>
          <a:p>
            <a:pPr algn="ctr"/>
            <a:r>
              <a:rPr lang="uk-UA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червоного кольору.</a:t>
            </a:r>
          </a:p>
        </p:txBody>
      </p:sp>
      <p:pic>
        <p:nvPicPr>
          <p:cNvPr id="8" name="Picture 4" descr="Знак вопроса: 60 картинок">
            <a:extLst>
              <a:ext uri="{FF2B5EF4-FFF2-40B4-BE49-F238E27FC236}">
                <a16:creationId xmlns:a16="http://schemas.microsoft.com/office/drawing/2014/main" id="{C3CE9AEF-0FA7-4C41-A04F-129E08D5AB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963" y="4215156"/>
            <a:ext cx="1872375" cy="234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0FA27A-BBCF-4FF9-B908-81ED2C976A6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211" r="21820" b="53848"/>
          <a:stretch/>
        </p:blipFill>
        <p:spPr>
          <a:xfrm>
            <a:off x="695017" y="2080661"/>
            <a:ext cx="1040665" cy="1586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EDC01C63-5DE1-4895-8174-33C3570CAD0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5069" y="170266"/>
            <a:ext cx="3181227" cy="17894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C3B10682-3D8C-4F10-AF25-744F6AEE379C}"/>
              </a:ext>
            </a:extLst>
          </p:cNvPr>
          <p:cNvSpPr/>
          <p:nvPr/>
        </p:nvSpPr>
        <p:spPr>
          <a:xfrm>
            <a:off x="4973034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F04D4E11-452F-4DEB-BAE4-F25AF9859A07}"/>
              </a:ext>
            </a:extLst>
          </p:cNvPr>
          <p:cNvSpPr/>
          <p:nvPr/>
        </p:nvSpPr>
        <p:spPr>
          <a:xfrm>
            <a:off x="6283876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930EF5C6-2DB6-4DB3-B99E-55D837899F5D}"/>
              </a:ext>
            </a:extLst>
          </p:cNvPr>
          <p:cNvSpPr/>
          <p:nvPr/>
        </p:nvSpPr>
        <p:spPr>
          <a:xfrm>
            <a:off x="5634369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62BCC6E6-1DE7-408E-AC2E-93B0247B73B1}"/>
              </a:ext>
            </a:extLst>
          </p:cNvPr>
          <p:cNvSpPr/>
          <p:nvPr/>
        </p:nvSpPr>
        <p:spPr>
          <a:xfrm>
            <a:off x="6966667" y="490242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89B4D0-2418-4941-8187-38D9D56314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334680" y="4743520"/>
            <a:ext cx="3181227" cy="1812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C5FB4C6C-B330-474C-B683-9A56E9356E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40" y="113449"/>
            <a:ext cx="3321228" cy="17451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0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EEE455F9-241B-4475-8E90-5CB5294F76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95C2B2-9131-4C92-B68D-A7805338E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337" b="53235"/>
          <a:stretch/>
        </p:blipFill>
        <p:spPr>
          <a:xfrm>
            <a:off x="920331" y="2226732"/>
            <a:ext cx="978808" cy="1607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D6D73689-CC76-44C0-8949-C093989327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1009" y="437292"/>
            <a:ext cx="3181227" cy="17894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4AE712CE-80E7-4371-A388-F16E4439A41A}"/>
              </a:ext>
            </a:extLst>
          </p:cNvPr>
          <p:cNvSpPr/>
          <p:nvPr/>
        </p:nvSpPr>
        <p:spPr>
          <a:xfrm>
            <a:off x="3436643" y="2207449"/>
            <a:ext cx="7487460" cy="24012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Тонкі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круглі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коржі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, </a:t>
            </a:r>
          </a:p>
          <a:p>
            <a:pPr algn="ctr"/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які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готують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на </a:t>
            </a:r>
            <a:r>
              <a:rPr lang="ru-RU" sz="48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сковороді</a:t>
            </a:r>
            <a:r>
              <a:rPr lang="ru-RU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uk-UA"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B455CFCD-A8E5-43B8-9B97-E6122EAF8643}"/>
              </a:ext>
            </a:extLst>
          </p:cNvPr>
          <p:cNvSpPr/>
          <p:nvPr/>
        </p:nvSpPr>
        <p:spPr>
          <a:xfrm>
            <a:off x="5266216" y="5007682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B2918802-A5DE-467C-8ABE-617FFE205569}"/>
              </a:ext>
            </a:extLst>
          </p:cNvPr>
          <p:cNvSpPr/>
          <p:nvPr/>
        </p:nvSpPr>
        <p:spPr>
          <a:xfrm>
            <a:off x="5915569" y="5007682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A720B8FD-C248-433B-9F23-9C3CFF3CFB65}"/>
              </a:ext>
            </a:extLst>
          </p:cNvPr>
          <p:cNvSpPr/>
          <p:nvPr/>
        </p:nvSpPr>
        <p:spPr>
          <a:xfrm>
            <a:off x="7226411" y="5007682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04E8AB5D-6810-41A8-92C4-81CDB2DB6BA6}"/>
              </a:ext>
            </a:extLst>
          </p:cNvPr>
          <p:cNvSpPr/>
          <p:nvPr/>
        </p:nvSpPr>
        <p:spPr>
          <a:xfrm>
            <a:off x="6576904" y="5007682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D5E4F0E8-206E-4338-9249-95B1E87B19CA}"/>
              </a:ext>
            </a:extLst>
          </p:cNvPr>
          <p:cNvSpPr/>
          <p:nvPr/>
        </p:nvSpPr>
        <p:spPr>
          <a:xfrm>
            <a:off x="7909202" y="5007682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5C84CB63-E958-43C6-A9FD-0071E591430B}"/>
              </a:ext>
            </a:extLst>
          </p:cNvPr>
          <p:cNvSpPr/>
          <p:nvPr/>
        </p:nvSpPr>
        <p:spPr>
          <a:xfrm>
            <a:off x="4604726" y="5007682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8575D0-D0D9-4BF0-9B48-65FA07C2D96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211284" y="4816688"/>
            <a:ext cx="3181227" cy="1812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A1BD70B6-C0B5-4026-BB37-1AF708720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987" y="175883"/>
            <a:ext cx="3321228" cy="174515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Знак вопроса: 60 картинок">
            <a:extLst>
              <a:ext uri="{FF2B5EF4-FFF2-40B4-BE49-F238E27FC236}">
                <a16:creationId xmlns:a16="http://schemas.microsoft.com/office/drawing/2014/main" id="{B3AAE190-2E5A-4F60-A0D8-C22561EB6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977" y="4330829"/>
            <a:ext cx="2130287" cy="266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4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D986389C-D07B-44E2-83AE-23AB2D965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D0B256-9A4C-4FA2-BAF6-44891D18B0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7921" r="78573"/>
          <a:stretch/>
        </p:blipFill>
        <p:spPr>
          <a:xfrm>
            <a:off x="814576" y="2294848"/>
            <a:ext cx="1014995" cy="14468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Таймер 1 минута">
            <a:hlinkClick r:id="" action="ppaction://media"/>
            <a:extLst>
              <a:ext uri="{FF2B5EF4-FFF2-40B4-BE49-F238E27FC236}">
                <a16:creationId xmlns:a16="http://schemas.microsoft.com/office/drawing/2014/main" id="{7CEAE9CC-8490-4A82-BFDE-0BF55C1C8F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6852" y="283728"/>
            <a:ext cx="3070920" cy="1727392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118E8D1E-938B-4AD6-B922-FEB3490E47FE}"/>
              </a:ext>
            </a:extLst>
          </p:cNvPr>
          <p:cNvSpPr/>
          <p:nvPr/>
        </p:nvSpPr>
        <p:spPr>
          <a:xfrm>
            <a:off x="2632213" y="1959706"/>
            <a:ext cx="9001769" cy="26628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90FB91EE-43F0-43B4-BA05-090AD0CFBAEE}"/>
              </a:ext>
            </a:extLst>
          </p:cNvPr>
          <p:cNvSpPr/>
          <p:nvPr/>
        </p:nvSpPr>
        <p:spPr>
          <a:xfrm>
            <a:off x="4851457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290F1EB0-063A-411F-A3A6-65F250EFB85D}"/>
              </a:ext>
            </a:extLst>
          </p:cNvPr>
          <p:cNvSpPr/>
          <p:nvPr/>
        </p:nvSpPr>
        <p:spPr>
          <a:xfrm>
            <a:off x="5500810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84E420D0-AD9E-4BBF-8440-01F06C11B7BB}"/>
              </a:ext>
            </a:extLst>
          </p:cNvPr>
          <p:cNvSpPr/>
          <p:nvPr/>
        </p:nvSpPr>
        <p:spPr>
          <a:xfrm>
            <a:off x="6811652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D0D116A7-8986-4F1D-BE16-ED4A6AA206BE}"/>
              </a:ext>
            </a:extLst>
          </p:cNvPr>
          <p:cNvSpPr/>
          <p:nvPr/>
        </p:nvSpPr>
        <p:spPr>
          <a:xfrm>
            <a:off x="6162145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7A6F1F8F-7988-4EC3-B31B-3D88176FEE83}"/>
              </a:ext>
            </a:extLst>
          </p:cNvPr>
          <p:cNvSpPr/>
          <p:nvPr/>
        </p:nvSpPr>
        <p:spPr>
          <a:xfrm>
            <a:off x="7494443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2679E40C-21AC-4288-A021-C763E81556AD}"/>
              </a:ext>
            </a:extLst>
          </p:cNvPr>
          <p:cNvSpPr/>
          <p:nvPr/>
        </p:nvSpPr>
        <p:spPr>
          <a:xfrm>
            <a:off x="8155624" y="4950383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: округлені кути 18">
            <a:extLst>
              <a:ext uri="{FF2B5EF4-FFF2-40B4-BE49-F238E27FC236}">
                <a16:creationId xmlns:a16="http://schemas.microsoft.com/office/drawing/2014/main" id="{4D2112CB-8026-4B44-BD3A-AF016B8A2A3B}"/>
              </a:ext>
            </a:extLst>
          </p:cNvPr>
          <p:cNvSpPr/>
          <p:nvPr/>
        </p:nvSpPr>
        <p:spPr>
          <a:xfrm>
            <a:off x="4189967" y="4951576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Прямокутник: округлені кути 19">
            <a:extLst>
              <a:ext uri="{FF2B5EF4-FFF2-40B4-BE49-F238E27FC236}">
                <a16:creationId xmlns:a16="http://schemas.microsoft.com/office/drawing/2014/main" id="{F16C2EBD-77DC-4728-8F89-40EC7F6C7B1F}"/>
              </a:ext>
            </a:extLst>
          </p:cNvPr>
          <p:cNvSpPr/>
          <p:nvPr/>
        </p:nvSpPr>
        <p:spPr>
          <a:xfrm>
            <a:off x="3524701" y="4970470"/>
            <a:ext cx="661181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19B27B1-8622-49A6-9789-25586A4F86C0}"/>
              </a:ext>
            </a:extLst>
          </p:cNvPr>
          <p:cNvSpPr/>
          <p:nvPr/>
        </p:nvSpPr>
        <p:spPr>
          <a:xfrm>
            <a:off x="2937505" y="2032201"/>
            <a:ext cx="864435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useoSans"/>
              </a:rPr>
              <a:t>Страва з прісного вареного </a:t>
            </a:r>
          </a:p>
          <a:p>
            <a:pPr algn="ctr"/>
            <a:r>
              <a:rPr lang="uk-UA" sz="5400" b="1" i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useoSans"/>
              </a:rPr>
              <a:t>тіста і начинок з грибів, </a:t>
            </a:r>
          </a:p>
          <a:p>
            <a:pPr algn="ctr"/>
            <a:r>
              <a:rPr lang="uk-UA" sz="5400" b="1" i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MuseoSans"/>
              </a:rPr>
              <a:t>овочів, фруктів, сиру тощо.</a:t>
            </a:r>
            <a:endParaRPr lang="uk-UA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C5B912B-DB59-455E-8D13-B485A9229F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54357" y="4770560"/>
            <a:ext cx="3181227" cy="18121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BBB79310-D403-402A-9A53-5F3DC368CE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40" y="113449"/>
            <a:ext cx="3321228" cy="174515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Знак вопроса: 60 картинок">
            <a:extLst>
              <a:ext uri="{FF2B5EF4-FFF2-40B4-BE49-F238E27FC236}">
                <a16:creationId xmlns:a16="http://schemas.microsoft.com/office/drawing/2014/main" id="{2BDFA53D-D2A3-4E21-AAB9-5213BBC9E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572" y="4440862"/>
            <a:ext cx="1906642" cy="238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Зима Ночь Изображения – скачать бесплатно на Freepik">
            <a:extLst>
              <a:ext uri="{FF2B5EF4-FFF2-40B4-BE49-F238E27FC236}">
                <a16:creationId xmlns:a16="http://schemas.microsoft.com/office/drawing/2014/main" id="{2588AEA9-1B44-4A4E-BC59-49746EF639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7"/>
          <a:stretch/>
        </p:blipFill>
        <p:spPr bwMode="auto">
          <a:xfrm>
            <a:off x="0" y="-307658"/>
            <a:ext cx="12192000" cy="71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нак вопроса: 60 картинок">
            <a:extLst>
              <a:ext uri="{FF2B5EF4-FFF2-40B4-BE49-F238E27FC236}">
                <a16:creationId xmlns:a16="http://schemas.microsoft.com/office/drawing/2014/main" id="{F4D7FB89-2061-4C76-9E18-13125A96BA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24" y="3678158"/>
            <a:ext cx="2600155" cy="32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5742C9E-E29C-46AF-ABFF-A757FFACA126}"/>
              </a:ext>
            </a:extLst>
          </p:cNvPr>
          <p:cNvSpPr/>
          <p:nvPr/>
        </p:nvSpPr>
        <p:spPr>
          <a:xfrm rot="20264526">
            <a:off x="5551263" y="1454677"/>
            <a:ext cx="6073078" cy="22014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D6BE713E-EC74-4CCB-9A50-B8FB6BE2C65E}"/>
              </a:ext>
            </a:extLst>
          </p:cNvPr>
          <p:cNvSpPr/>
          <p:nvPr/>
        </p:nvSpPr>
        <p:spPr>
          <a:xfrm rot="20283914">
            <a:off x="6284077" y="1698725"/>
            <a:ext cx="478849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Відповіді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ACA6DA-3FDC-49F0-884F-CBF258016B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7" t="21163" r="20699" b="49122"/>
          <a:stretch/>
        </p:blipFill>
        <p:spPr>
          <a:xfrm>
            <a:off x="1022572" y="3653807"/>
            <a:ext cx="4338017" cy="247104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2" descr="12 традиційних українських страв, що мають бути на столі у Святвечір -  ВСВІТІ">
            <a:extLst>
              <a:ext uri="{FF2B5EF4-FFF2-40B4-BE49-F238E27FC236}">
                <a16:creationId xmlns:a16="http://schemas.microsoft.com/office/drawing/2014/main" id="{BAA642F7-E91C-4A04-BE73-6ED73E8BA7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48" y="32757"/>
            <a:ext cx="5496004" cy="28879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73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-3.7037E-7 L -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179</Words>
  <Application>Microsoft Office PowerPoint</Application>
  <PresentationFormat>Широкий екран</PresentationFormat>
  <Paragraphs>74</Paragraphs>
  <Slides>16</Slides>
  <Notes>0</Notes>
  <HiddenSlides>0</HiddenSlides>
  <MMClips>6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MuseoSans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Intel</dc:creator>
  <cp:lastModifiedBy>Intel</cp:lastModifiedBy>
  <cp:revision>76</cp:revision>
  <dcterms:created xsi:type="dcterms:W3CDTF">2024-11-16T18:25:13Z</dcterms:created>
  <dcterms:modified xsi:type="dcterms:W3CDTF">2024-12-03T05:24:50Z</dcterms:modified>
</cp:coreProperties>
</file>