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78" r:id="rId4"/>
    <p:sldId id="280" r:id="rId5"/>
    <p:sldId id="282" r:id="rId6"/>
    <p:sldId id="284" r:id="rId7"/>
    <p:sldId id="286" r:id="rId8"/>
    <p:sldId id="259" r:id="rId9"/>
    <p:sldId id="277" r:id="rId10"/>
    <p:sldId id="279" r:id="rId11"/>
    <p:sldId id="281" r:id="rId12"/>
    <p:sldId id="283" r:id="rId13"/>
    <p:sldId id="285" r:id="rId14"/>
    <p:sldId id="287" r:id="rId15"/>
    <p:sldId id="260" r:id="rId16"/>
    <p:sldId id="262" r:id="rId1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9C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2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0" y="-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AE676-92EF-4551-8E26-D4E10FF16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12CF4E0-6103-41DA-9731-6A162BD83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069613D-5EAF-4783-A768-32C89CB1B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31.10.2025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2788250-38BB-403B-8988-574565636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68F13F-95B7-44C2-98EB-6F85BAF70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4971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640014-4007-4CDF-A492-A3638BFE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6A4E108-CB92-423B-AD5D-E41EF3CF3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4B79BE-98BB-4FEF-B008-B937FD5A7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31.10.2025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A5CF93-9712-43DA-AE99-1A64F435D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E1804E-5F84-471E-B374-EBFA9C98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480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C2CFA3F-78FB-4E1C-8642-366BDA7E92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AA44B95-C043-4091-8BFA-AA3B446511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8C459FC-B9CA-43AF-969E-B999B0FE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31.10.2025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FF0C51A-4536-443C-AF92-075EA81AE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E716340-EBC0-49E1-B9A5-9A2ACDD4F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7359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80C28C-D33C-4581-9B59-5C34D3EC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27A69F1-F095-4EF6-93D5-FFFE7B7CF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8484C4-62DA-4E4D-9CD2-DBD6B3B5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31.10.2025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421A3FF-EDA9-44E0-981E-AC1913634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23AD9C-D0C4-4BEA-9780-9DAC6BA4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757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C17753-52D2-4D23-BB02-2D1D30541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F7DF504-02E4-4DD0-81C8-A4A2BE853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78A82D9-B2F7-4C91-9035-290FB1C05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31.10.2025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C047A9-2855-4ACB-88F1-A02EAE44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598202-92F9-4561-9675-5101AE8E7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9821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E8411-FD23-4BA3-BA74-7AD3EF409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0192985-CB06-44EE-B05A-000F93C960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2418EF5-40B5-46CC-8CC7-EB41F9FD2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C65FC2C-C150-4F09-A996-6C34F3BA9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31.10.2025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65715AC-5599-4E45-A724-EA644A8CF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2B5C042-64CC-45D1-AD8B-6C21CBBC1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2842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BF5377-53EF-4CB1-8904-6FA26BF5A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E17F2F3-94DB-4CF5-8DEC-E168BFEF6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2B921FA-5B66-4BB5-8476-78A8AB017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C307739-FAA2-4AE0-A794-2344E1E456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FB6A228-79F6-4212-91A2-FB3F7D76A1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C8EC583-6924-43BB-9600-2F18CDD12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31.10.2025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8B91F6F-CB66-492B-8912-CC99A2F05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F491622-AF47-450D-A90E-799E486E6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6984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6C328-4F39-4AFA-9F81-CDD66829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F9C3AA-2419-455C-BE5D-BE6B7AF88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31.10.2025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136E99C-C427-4BB6-88A5-FA7F90EE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4EC846A-C611-4D1B-AB11-EB4B31C2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9824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317C1F9-A9BE-47A3-96D7-E741921F1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31.10.2025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25C139D-876C-4E3B-B8CD-CD7C411FC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8324CD7-E3AF-4772-B1A9-83AF05882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0227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2ECB96-5C04-4AA6-84E7-E97A96266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A022256-F0F2-45C3-AA67-EA2B87DDE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72CEC8E-C787-49D7-995C-09BB7EE2B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730F57A-5912-4444-8F62-8DE2C3D09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31.10.2025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C06021-533E-46A8-9126-0AD49C131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B9F0E12-BE28-4C92-8DB2-EA6334154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8170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4E2C3-39F6-4F5B-BBF2-EE7A43E95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391510A-AA9C-4431-9F95-0F5F93335C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E9414EB-B717-47FE-AFCE-1F65D05E9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2C5FFA-B6AB-45C3-8298-ADBFA552E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31.10.2025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2292335-AC3F-4BB7-A7BB-F22F7B8BF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E24AE54-9A01-4CC6-85BF-CF02E60E7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2579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C35F44C-3200-463F-8570-CFD05F797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BBA17A4-EFD0-4C31-82B1-FA5FBBA2C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FC5E2B-6BCF-4268-AA50-2C441D35B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A3BDE-9F47-4B1F-AE56-D7DDCFD01A5F}" type="datetimeFigureOut">
              <a:rPr lang="uk-UA" smtClean="0"/>
              <a:t>31.10.2025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34D1393-5A68-43A9-985A-CA8B78DF4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8894C66-D308-45A5-8C8A-475910ACA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653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jpeg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.jpeg"/><Relationship Id="rId4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.jpeg"/><Relationship Id="rId4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3.jpeg"/><Relationship Id="rId4" Type="http://schemas.openxmlformats.org/officeDocument/2006/relationships/image" Target="../media/image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14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2.jpeg"/><Relationship Id="rId10" Type="http://schemas.openxmlformats.org/officeDocument/2006/relationships/image" Target="../media/image3.jpeg"/><Relationship Id="rId4" Type="http://schemas.openxmlformats.org/officeDocument/2006/relationships/image" Target="../media/image1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2.jpeg"/><Relationship Id="rId10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1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2.jpeg"/><Relationship Id="rId10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273836" y="-2693744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3"/>
            <a:stretch>
              <a:fillRect l="-16911"/>
            </a:stretch>
          </a:blipFill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6CD30E-A3D6-4138-857C-6ADDF12213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/>
          <a:stretch/>
        </p:blipFill>
        <p:spPr>
          <a:xfrm>
            <a:off x="-432964" y="0"/>
            <a:ext cx="5265983" cy="7217139"/>
          </a:xfrm>
          <a:prstGeom prst="rect">
            <a:avLst/>
          </a:prstGeom>
        </p:spPr>
      </p:pic>
      <p:pic>
        <p:nvPicPr>
          <p:cNvPr id="5128" name="Picture 8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0D08E8C4-1D50-446F-B84E-A493E7FA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074" y="1"/>
            <a:ext cx="7290635" cy="716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F04CE09-0240-4D91-ACC9-20B735F1E7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13459">
            <a:off x="4258141" y="2210299"/>
            <a:ext cx="4621763" cy="151670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957CA55-1489-4A1D-A86E-18FA12061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7922" y="508724"/>
            <a:ext cx="1859527" cy="15167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939CB25-7DA8-4E74-B1AC-FCF1B2CECE92}"/>
              </a:ext>
            </a:extLst>
          </p:cNvPr>
          <p:cNvSpPr txBox="1"/>
          <p:nvPr/>
        </p:nvSpPr>
        <p:spPr>
          <a:xfrm rot="19721822">
            <a:off x="4677197" y="722797"/>
            <a:ext cx="178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Квіз</a:t>
            </a:r>
            <a:endParaRPr lang="uk-UA" sz="44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42DE5B-6768-4ACB-AEE6-F3FE932B3FC2}"/>
              </a:ext>
            </a:extLst>
          </p:cNvPr>
          <p:cNvSpPr txBox="1"/>
          <p:nvPr/>
        </p:nvSpPr>
        <p:spPr>
          <a:xfrm rot="20239335">
            <a:off x="5036560" y="2550780"/>
            <a:ext cx="28356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Ілюстрації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233344" y="-2645735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3"/>
            <a:stretch>
              <a:fillRect l="-16911"/>
            </a:stretch>
          </a:blipFill>
        </p:spPr>
      </p:sp>
      <p:pic>
        <p:nvPicPr>
          <p:cNvPr id="5128" name="Picture 8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0D08E8C4-1D50-446F-B84E-A493E7FA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656" y="103107"/>
            <a:ext cx="2780732" cy="355086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C0C5EF-BBA6-45D7-9800-8F38B0FF90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09" t="14390" r="7923"/>
          <a:stretch/>
        </p:blipFill>
        <p:spPr>
          <a:xfrm>
            <a:off x="-460401" y="48009"/>
            <a:ext cx="7933666" cy="46025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-185476" y="4879368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2" descr="Новорічні цифри — rozumnyky.com.ua">
            <a:extLst>
              <a:ext uri="{FF2B5EF4-FFF2-40B4-BE49-F238E27FC236}">
                <a16:creationId xmlns:a16="http://schemas.microsoft.com/office/drawing/2014/main" id="{E441AEDC-C0BB-4607-B607-83B54E3CE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1" t="4333" r="33848" b="74075"/>
          <a:stretch/>
        </p:blipFill>
        <p:spPr bwMode="auto">
          <a:xfrm>
            <a:off x="9757262" y="4481454"/>
            <a:ext cx="1803650" cy="2019232"/>
          </a:xfrm>
          <a:prstGeom prst="roundRect">
            <a:avLst>
              <a:gd name="adj" fmla="val 16667"/>
            </a:avLst>
          </a:prstGeom>
          <a:ln w="28575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CFA9BE73-8B57-4188-8871-305ACBFD67E3}"/>
              </a:ext>
            </a:extLst>
          </p:cNvPr>
          <p:cNvSpPr/>
          <p:nvPr/>
        </p:nvSpPr>
        <p:spPr>
          <a:xfrm>
            <a:off x="2736077" y="4303455"/>
            <a:ext cx="606165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 гості</a:t>
            </a:r>
          </a:p>
          <a:p>
            <a:pPr algn="ctr"/>
            <a:r>
              <a:rPr lang="uk-UA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 Лапландії</a:t>
            </a:r>
          </a:p>
        </p:txBody>
      </p:sp>
    </p:spTree>
    <p:extLst>
      <p:ext uri="{BB962C8B-B14F-4D97-AF65-F5344CB8AC3E}">
        <p14:creationId xmlns:p14="http://schemas.microsoft.com/office/powerpoint/2010/main" val="3171562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233344" y="-2645735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3"/>
            <a:stretch>
              <a:fillRect l="-16911"/>
            </a:stretch>
          </a:blipFill>
        </p:spPr>
      </p:sp>
      <p:pic>
        <p:nvPicPr>
          <p:cNvPr id="5128" name="Picture 8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0D08E8C4-1D50-446F-B84E-A493E7FA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656" y="103107"/>
            <a:ext cx="2780732" cy="355086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-185476" y="4879368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FA6572-C9AF-44AE-AC6B-2826285889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680"/>
          <a:stretch/>
        </p:blipFill>
        <p:spPr>
          <a:xfrm>
            <a:off x="-460401" y="48009"/>
            <a:ext cx="8910417" cy="4524720"/>
          </a:xfrm>
          <a:prstGeom prst="rect">
            <a:avLst/>
          </a:prstGeom>
        </p:spPr>
      </p:pic>
      <p:pic>
        <p:nvPicPr>
          <p:cNvPr id="13" name="Picture 2" descr="Новорічні цифри — rozumnyky.com.ua">
            <a:extLst>
              <a:ext uri="{FF2B5EF4-FFF2-40B4-BE49-F238E27FC236}">
                <a16:creationId xmlns:a16="http://schemas.microsoft.com/office/drawing/2014/main" id="{83CFA66E-8570-42EB-A020-21C0AE5CF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2" t="1250" r="1593" b="74075"/>
          <a:stretch/>
        </p:blipFill>
        <p:spPr bwMode="auto">
          <a:xfrm>
            <a:off x="9913307" y="3759757"/>
            <a:ext cx="1951474" cy="2239222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6982144F-ED03-4C1C-871F-2CFCFD6C72F6}"/>
              </a:ext>
            </a:extLst>
          </p:cNvPr>
          <p:cNvSpPr/>
          <p:nvPr/>
        </p:nvSpPr>
        <p:spPr>
          <a:xfrm>
            <a:off x="2264647" y="4371487"/>
            <a:ext cx="741722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Домініка і </a:t>
            </a:r>
          </a:p>
          <a:p>
            <a:pPr algn="ctr"/>
            <a:r>
              <a:rPr lang="uk-UA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зимова ластівка</a:t>
            </a:r>
          </a:p>
        </p:txBody>
      </p:sp>
    </p:spTree>
    <p:extLst>
      <p:ext uri="{BB962C8B-B14F-4D97-AF65-F5344CB8AC3E}">
        <p14:creationId xmlns:p14="http://schemas.microsoft.com/office/powerpoint/2010/main" val="1620230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233344" y="-2645735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3"/>
            <a:stretch>
              <a:fillRect l="-16911"/>
            </a:stretch>
          </a:blipFill>
        </p:spPr>
      </p:sp>
      <p:pic>
        <p:nvPicPr>
          <p:cNvPr id="5128" name="Picture 8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0D08E8C4-1D50-446F-B84E-A493E7FA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656" y="103107"/>
            <a:ext cx="2780732" cy="355086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-185476" y="4879368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02B223-F696-45CA-BE71-2BDFB375CA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19309" r="11522" b="12252"/>
          <a:stretch/>
        </p:blipFill>
        <p:spPr>
          <a:xfrm>
            <a:off x="-460401" y="27740"/>
            <a:ext cx="4691270" cy="4691271"/>
          </a:xfrm>
          <a:prstGeom prst="rect">
            <a:avLst/>
          </a:prstGeom>
        </p:spPr>
      </p:pic>
      <p:pic>
        <p:nvPicPr>
          <p:cNvPr id="11" name="Picture 2" descr="Новорічні цифри — rozumnyky.com.ua">
            <a:extLst>
              <a:ext uri="{FF2B5EF4-FFF2-40B4-BE49-F238E27FC236}">
                <a16:creationId xmlns:a16="http://schemas.microsoft.com/office/drawing/2014/main" id="{20625010-A2D6-4CC5-9122-3D2121A41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8116" r="71292" b="52223"/>
          <a:stretch/>
        </p:blipFill>
        <p:spPr bwMode="auto">
          <a:xfrm>
            <a:off x="9745394" y="4101258"/>
            <a:ext cx="1570688" cy="2070942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92E0907B-9AAD-44FD-BE9E-6F284F9727DE}"/>
              </a:ext>
            </a:extLst>
          </p:cNvPr>
          <p:cNvSpPr/>
          <p:nvPr/>
        </p:nvSpPr>
        <p:spPr>
          <a:xfrm>
            <a:off x="4073438" y="2343836"/>
            <a:ext cx="5456044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Де </a:t>
            </a:r>
          </a:p>
          <a:p>
            <a:pPr algn="ctr"/>
            <a:r>
              <a:rPr lang="uk-UA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поділись</a:t>
            </a:r>
          </a:p>
          <a:p>
            <a:pPr algn="ctr"/>
            <a:r>
              <a:rPr lang="uk-UA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бутерброди</a:t>
            </a:r>
          </a:p>
        </p:txBody>
      </p:sp>
    </p:spTree>
    <p:extLst>
      <p:ext uri="{BB962C8B-B14F-4D97-AF65-F5344CB8AC3E}">
        <p14:creationId xmlns:p14="http://schemas.microsoft.com/office/powerpoint/2010/main" val="427622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233344" y="-2645735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3"/>
            <a:stretch>
              <a:fillRect l="-16911"/>
            </a:stretch>
          </a:blipFill>
        </p:spPr>
      </p:sp>
      <p:pic>
        <p:nvPicPr>
          <p:cNvPr id="5128" name="Picture 8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0D08E8C4-1D50-446F-B84E-A493E7FA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656" y="103107"/>
            <a:ext cx="2780732" cy="355086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-185476" y="4879368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2" descr="Новорічні цифри — rozumnyky.com.ua">
            <a:extLst>
              <a:ext uri="{FF2B5EF4-FFF2-40B4-BE49-F238E27FC236}">
                <a16:creationId xmlns:a16="http://schemas.microsoft.com/office/drawing/2014/main" id="{08757E10-5589-4859-BF12-BA88306FB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1" t="28071" r="38660" b="52268"/>
          <a:stretch/>
        </p:blipFill>
        <p:spPr bwMode="auto">
          <a:xfrm>
            <a:off x="9577215" y="4236662"/>
            <a:ext cx="1733369" cy="2177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🎄Найбільша новорічна &quot;ялинка&quot; у світі в місті Губбіо, Італія⬇️ ✨Місто  Губбіо в італійській області Умбрія відоме своєю унікальною новорічною  традицією. Щороку на схилі гори Інджіно (Monte Ingino), що височіє над  містом, створюється">
            <a:extLst>
              <a:ext uri="{FF2B5EF4-FFF2-40B4-BE49-F238E27FC236}">
                <a16:creationId xmlns:a16="http://schemas.microsoft.com/office/drawing/2014/main" id="{E37CB994-0750-45A4-AA54-A58E935F8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1"/>
          <a:stretch/>
        </p:blipFill>
        <p:spPr bwMode="auto">
          <a:xfrm>
            <a:off x="-413984" y="76200"/>
            <a:ext cx="8108355" cy="473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37192228-63F4-453F-8F53-B3AC38D4ACE4}"/>
              </a:ext>
            </a:extLst>
          </p:cNvPr>
          <p:cNvSpPr/>
          <p:nvPr/>
        </p:nvSpPr>
        <p:spPr>
          <a:xfrm>
            <a:off x="3884507" y="4502237"/>
            <a:ext cx="571451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Місто </a:t>
            </a:r>
            <a:r>
              <a:rPr lang="uk-UA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Губбіо</a:t>
            </a:r>
            <a:endParaRPr lang="uk-UA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uk-UA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Італія</a:t>
            </a:r>
          </a:p>
        </p:txBody>
      </p:sp>
    </p:spTree>
    <p:extLst>
      <p:ext uri="{BB962C8B-B14F-4D97-AF65-F5344CB8AC3E}">
        <p14:creationId xmlns:p14="http://schemas.microsoft.com/office/powerpoint/2010/main" val="3545562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233344" y="-2645735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3"/>
            <a:stretch>
              <a:fillRect l="-16911"/>
            </a:stretch>
          </a:blipFill>
        </p:spPr>
      </p:sp>
      <p:pic>
        <p:nvPicPr>
          <p:cNvPr id="5128" name="Picture 8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0D08E8C4-1D50-446F-B84E-A493E7FA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656" y="103107"/>
            <a:ext cx="2780732" cy="355086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-185476" y="4879368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5 найбільших новорічних ялинок">
            <a:extLst>
              <a:ext uri="{FF2B5EF4-FFF2-40B4-BE49-F238E27FC236}">
                <a16:creationId xmlns:a16="http://schemas.microsoft.com/office/drawing/2014/main" id="{3CF428E2-3FB4-46F7-B2DB-C4E1D7DEF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7"/>
          <a:stretch/>
        </p:blipFill>
        <p:spPr bwMode="auto">
          <a:xfrm>
            <a:off x="-458076" y="0"/>
            <a:ext cx="8491218" cy="426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Новорічні цифри — rozumnyky.com.ua">
            <a:extLst>
              <a:ext uri="{FF2B5EF4-FFF2-40B4-BE49-F238E27FC236}">
                <a16:creationId xmlns:a16="http://schemas.microsoft.com/office/drawing/2014/main" id="{8ACAA4B0-AEAA-489B-B1D3-4F400A4C5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8" t="28116" r="6956" b="52223"/>
          <a:stretch/>
        </p:blipFill>
        <p:spPr bwMode="auto">
          <a:xfrm>
            <a:off x="9839239" y="4236662"/>
            <a:ext cx="1607565" cy="2124616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3759D3B1-30F4-44BA-AB2A-03CAB8799D96}"/>
              </a:ext>
            </a:extLst>
          </p:cNvPr>
          <p:cNvSpPr/>
          <p:nvPr/>
        </p:nvSpPr>
        <p:spPr>
          <a:xfrm>
            <a:off x="3003195" y="4334080"/>
            <a:ext cx="648729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Місто Бангкок</a:t>
            </a:r>
          </a:p>
          <a:p>
            <a:pPr algn="ctr"/>
            <a:r>
              <a:rPr lang="uk-UA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Таїланд</a:t>
            </a:r>
          </a:p>
        </p:txBody>
      </p:sp>
    </p:spTree>
    <p:extLst>
      <p:ext uri="{BB962C8B-B14F-4D97-AF65-F5344CB8AC3E}">
        <p14:creationId xmlns:p14="http://schemas.microsoft.com/office/powerpoint/2010/main" val="3793923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552132" y="-2693744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3"/>
            <a:stretch>
              <a:fillRect l="-16911"/>
            </a:stretch>
          </a:blipFill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30BCA1-C259-48B6-83FE-2C68BDC98E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0" y="4806186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7B23FD-9B5B-4C8B-9C9D-F0F174F215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55" t="6353" r="67712"/>
          <a:stretch/>
        </p:blipFill>
        <p:spPr>
          <a:xfrm>
            <a:off x="758867" y="2892328"/>
            <a:ext cx="1259004" cy="1728328"/>
          </a:xfrm>
          <a:prstGeom prst="rect">
            <a:avLst/>
          </a:prstGeom>
        </p:spPr>
      </p:pic>
      <p:pic>
        <p:nvPicPr>
          <p:cNvPr id="2052" name="Picture 4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1E5AAEB3-9B7B-4C95-A5B0-E53C826D7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05000"/>
            <a:ext cx="3810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Новорічні цифри — rozumnyky.com.ua">
            <a:extLst>
              <a:ext uri="{FF2B5EF4-FFF2-40B4-BE49-F238E27FC236}">
                <a16:creationId xmlns:a16="http://schemas.microsoft.com/office/drawing/2014/main" id="{668A1D6B-A533-4AB1-A6D3-B43353D85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4" r="5942" b="8213"/>
          <a:stretch/>
        </p:blipFill>
        <p:spPr bwMode="auto">
          <a:xfrm>
            <a:off x="4084982" y="0"/>
            <a:ext cx="4025348" cy="629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Новорічні цифри — rozumnyky.com.ua">
            <a:extLst>
              <a:ext uri="{FF2B5EF4-FFF2-40B4-BE49-F238E27FC236}">
                <a16:creationId xmlns:a16="http://schemas.microsoft.com/office/drawing/2014/main" id="{B73D949A-222D-4E7E-9869-D8BCE4C9B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8116" r="6956" b="52223"/>
          <a:stretch/>
        </p:blipFill>
        <p:spPr bwMode="auto">
          <a:xfrm>
            <a:off x="4191000" y="2080591"/>
            <a:ext cx="4025348" cy="134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493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552132" y="-2693744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3"/>
            <a:stretch>
              <a:fillRect l="-16911"/>
            </a:stretch>
          </a:blipFill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30BCA1-C259-48B6-83FE-2C68BDC98E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0" y="4806186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AA07B0-E589-40B3-8AFF-0C61D212B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6906" y="2855926"/>
            <a:ext cx="4938188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68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233344" y="-2645735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5"/>
            <a:stretch>
              <a:fillRect l="-16911"/>
            </a:stretch>
          </a:blipFill>
        </p:spPr>
      </p:sp>
      <p:pic>
        <p:nvPicPr>
          <p:cNvPr id="5128" name="Picture 8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0D08E8C4-1D50-446F-B84E-A493E7FA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656" y="103107"/>
            <a:ext cx="2780732" cy="355086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Таймер 1 минута">
            <a:hlinkClick r:id="" action="ppaction://media"/>
            <a:extLst>
              <a:ext uri="{FF2B5EF4-FFF2-40B4-BE49-F238E27FC236}">
                <a16:creationId xmlns:a16="http://schemas.microsoft.com/office/drawing/2014/main" id="{B59A91E1-1150-494D-9D48-681BBC9F1E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23555" y="518315"/>
            <a:ext cx="2418174" cy="1360223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2" descr="Новорічні цифри — rozumnyky.com.ua">
            <a:extLst>
              <a:ext uri="{FF2B5EF4-FFF2-40B4-BE49-F238E27FC236}">
                <a16:creationId xmlns:a16="http://schemas.microsoft.com/office/drawing/2014/main" id="{9BFD8E5F-B90E-4ACC-B512-73AADE0B1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t="3384" r="69894" b="74730"/>
          <a:stretch/>
        </p:blipFill>
        <p:spPr bwMode="auto">
          <a:xfrm>
            <a:off x="10217297" y="4387709"/>
            <a:ext cx="1502101" cy="2095690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кутник 39">
            <a:extLst>
              <a:ext uri="{FF2B5EF4-FFF2-40B4-BE49-F238E27FC236}">
                <a16:creationId xmlns:a16="http://schemas.microsoft.com/office/drawing/2014/main" id="{D8184371-F689-4691-9203-575E9D0F2E6E}"/>
              </a:ext>
            </a:extLst>
          </p:cNvPr>
          <p:cNvSpPr/>
          <p:nvPr/>
        </p:nvSpPr>
        <p:spPr>
          <a:xfrm>
            <a:off x="3708812" y="3730867"/>
            <a:ext cx="7425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</a:t>
            </a:r>
          </a:p>
        </p:txBody>
      </p:sp>
      <p:sp>
        <p:nvSpPr>
          <p:cNvPr id="42" name="Прямокутник 41">
            <a:extLst>
              <a:ext uri="{FF2B5EF4-FFF2-40B4-BE49-F238E27FC236}">
                <a16:creationId xmlns:a16="http://schemas.microsoft.com/office/drawing/2014/main" id="{CF395D79-717F-4847-A54C-4C3A624A8C79}"/>
              </a:ext>
            </a:extLst>
          </p:cNvPr>
          <p:cNvSpPr/>
          <p:nvPr/>
        </p:nvSpPr>
        <p:spPr>
          <a:xfrm>
            <a:off x="2847176" y="3758179"/>
            <a:ext cx="8002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AC039E-EC65-4317-ADEE-6DD5E4E5DF8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587" r="27620"/>
          <a:stretch/>
        </p:blipFill>
        <p:spPr>
          <a:xfrm>
            <a:off x="-481628" y="31087"/>
            <a:ext cx="5584239" cy="71691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-185476" y="4879368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BAECEC2C-D18E-4418-88E6-EEE384F49C26}"/>
              </a:ext>
            </a:extLst>
          </p:cNvPr>
          <p:cNvSpPr/>
          <p:nvPr/>
        </p:nvSpPr>
        <p:spPr>
          <a:xfrm>
            <a:off x="5061769" y="2061131"/>
            <a:ext cx="5192448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6000" b="1" dirty="0" err="1">
                <a:ln/>
                <a:solidFill>
                  <a:schemeClr val="accent4"/>
                </a:solidFill>
              </a:rPr>
              <a:t>Запиши</a:t>
            </a:r>
            <a:r>
              <a:rPr lang="uk-UA" sz="6000" b="1" dirty="0">
                <a:ln/>
                <a:solidFill>
                  <a:schemeClr val="accent4"/>
                </a:solidFill>
              </a:rPr>
              <a:t> </a:t>
            </a:r>
          </a:p>
          <a:p>
            <a:pPr algn="ctr"/>
            <a:r>
              <a:rPr lang="uk-UA" sz="6000" b="1" dirty="0">
                <a:ln/>
                <a:solidFill>
                  <a:schemeClr val="accent4"/>
                </a:solidFill>
              </a:rPr>
              <a:t>назву </a:t>
            </a:r>
          </a:p>
          <a:p>
            <a:pPr algn="ctr"/>
            <a:r>
              <a:rPr lang="uk-UA" sz="6000" b="1" dirty="0">
                <a:ln/>
                <a:solidFill>
                  <a:schemeClr val="accent4"/>
                </a:solidFill>
              </a:rPr>
              <a:t>казки </a:t>
            </a:r>
          </a:p>
          <a:p>
            <a:pPr algn="ctr"/>
            <a:r>
              <a:rPr lang="uk-UA" sz="6000" b="1" dirty="0">
                <a:ln/>
                <a:solidFill>
                  <a:schemeClr val="accent4"/>
                </a:solidFill>
              </a:rPr>
              <a:t>за ілюстрацією</a:t>
            </a:r>
            <a:endParaRPr lang="uk-UA" sz="54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2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233344" y="-2645735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5"/>
            <a:stretch>
              <a:fillRect l="-16911"/>
            </a:stretch>
          </a:blipFill>
        </p:spPr>
      </p:sp>
      <p:pic>
        <p:nvPicPr>
          <p:cNvPr id="5128" name="Picture 8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0D08E8C4-1D50-446F-B84E-A493E7FA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656" y="103107"/>
            <a:ext cx="2780732" cy="355086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C0C5EF-BBA6-45D7-9800-8F38B0FF90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09" t="9506" r="7923"/>
          <a:stretch/>
        </p:blipFill>
        <p:spPr>
          <a:xfrm>
            <a:off x="-460401" y="-19362"/>
            <a:ext cx="7933666" cy="48651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-185476" y="4879368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2" descr="Новорічні цифри — rozumnyky.com.ua">
            <a:extLst>
              <a:ext uri="{FF2B5EF4-FFF2-40B4-BE49-F238E27FC236}">
                <a16:creationId xmlns:a16="http://schemas.microsoft.com/office/drawing/2014/main" id="{E441AEDC-C0BB-4607-B607-83B54E3CE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1" t="4333" r="33848" b="74075"/>
          <a:stretch/>
        </p:blipFill>
        <p:spPr bwMode="auto">
          <a:xfrm>
            <a:off x="9757262" y="4481454"/>
            <a:ext cx="1803650" cy="2019232"/>
          </a:xfrm>
          <a:prstGeom prst="roundRect">
            <a:avLst>
              <a:gd name="adj" fmla="val 16667"/>
            </a:avLst>
          </a:prstGeom>
          <a:ln w="28575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Таймер 1 минута">
            <a:hlinkClick r:id="" action="ppaction://media"/>
            <a:extLst>
              <a:ext uri="{FF2B5EF4-FFF2-40B4-BE49-F238E27FC236}">
                <a16:creationId xmlns:a16="http://schemas.microsoft.com/office/drawing/2014/main" id="{E842F2BA-02B1-462C-85C7-8AA45CF992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86913" y="103107"/>
            <a:ext cx="2418174" cy="1360223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1FD0146E-A980-4AF0-990B-DAE0BDAF0B7A}"/>
              </a:ext>
            </a:extLst>
          </p:cNvPr>
          <p:cNvSpPr/>
          <p:nvPr/>
        </p:nvSpPr>
        <p:spPr>
          <a:xfrm>
            <a:off x="1379709" y="4856092"/>
            <a:ext cx="943258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6600" b="1" dirty="0" err="1">
                <a:ln/>
                <a:solidFill>
                  <a:schemeClr val="accent4"/>
                </a:solidFill>
              </a:rPr>
              <a:t>Запиши</a:t>
            </a:r>
            <a:r>
              <a:rPr lang="uk-UA" sz="6600" b="1" dirty="0">
                <a:ln/>
                <a:solidFill>
                  <a:schemeClr val="accent4"/>
                </a:solidFill>
              </a:rPr>
              <a:t> назву казки </a:t>
            </a:r>
          </a:p>
          <a:p>
            <a:pPr algn="ctr"/>
            <a:r>
              <a:rPr lang="uk-UA" sz="6600" b="1" dirty="0">
                <a:ln/>
                <a:solidFill>
                  <a:schemeClr val="accent4"/>
                </a:solidFill>
              </a:rPr>
              <a:t>за ілюстрацією</a:t>
            </a:r>
            <a:endParaRPr lang="uk-UA" sz="60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7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233344" y="-2645735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5"/>
            <a:stretch>
              <a:fillRect l="-16911"/>
            </a:stretch>
          </a:blipFill>
        </p:spPr>
      </p:sp>
      <p:pic>
        <p:nvPicPr>
          <p:cNvPr id="5128" name="Picture 8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0D08E8C4-1D50-446F-B84E-A493E7FA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656" y="103107"/>
            <a:ext cx="2780732" cy="355086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-185476" y="4879368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FA6572-C9AF-44AE-AC6B-2826285889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9680"/>
          <a:stretch/>
        </p:blipFill>
        <p:spPr>
          <a:xfrm>
            <a:off x="-460401" y="48009"/>
            <a:ext cx="8910417" cy="4524720"/>
          </a:xfrm>
          <a:prstGeom prst="rect">
            <a:avLst/>
          </a:prstGeom>
        </p:spPr>
      </p:pic>
      <p:pic>
        <p:nvPicPr>
          <p:cNvPr id="12" name="Таймер 1 минута">
            <a:hlinkClick r:id="" action="ppaction://media"/>
            <a:extLst>
              <a:ext uri="{FF2B5EF4-FFF2-40B4-BE49-F238E27FC236}">
                <a16:creationId xmlns:a16="http://schemas.microsoft.com/office/drawing/2014/main" id="{047C66D1-2DE1-47FD-8F1D-B831C6A923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09776" y="1468081"/>
            <a:ext cx="2418174" cy="1360223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2" descr="Новорічні цифри — rozumnyky.com.ua">
            <a:extLst>
              <a:ext uri="{FF2B5EF4-FFF2-40B4-BE49-F238E27FC236}">
                <a16:creationId xmlns:a16="http://schemas.microsoft.com/office/drawing/2014/main" id="{83CFA66E-8570-42EB-A020-21C0AE5CF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2" t="1250" r="1593" b="74075"/>
          <a:stretch/>
        </p:blipFill>
        <p:spPr bwMode="auto">
          <a:xfrm>
            <a:off x="9297380" y="4045810"/>
            <a:ext cx="1951474" cy="2239222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8999886C-8E19-4D87-9064-428F71D6FE11}"/>
              </a:ext>
            </a:extLst>
          </p:cNvPr>
          <p:cNvSpPr/>
          <p:nvPr/>
        </p:nvSpPr>
        <p:spPr>
          <a:xfrm>
            <a:off x="989469" y="4588549"/>
            <a:ext cx="943258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6000" b="1" dirty="0" err="1">
                <a:ln/>
                <a:solidFill>
                  <a:schemeClr val="accent4"/>
                </a:solidFill>
              </a:rPr>
              <a:t>Запиши</a:t>
            </a:r>
            <a:r>
              <a:rPr lang="uk-UA" sz="6000" b="1" dirty="0">
                <a:ln/>
                <a:solidFill>
                  <a:schemeClr val="accent4"/>
                </a:solidFill>
              </a:rPr>
              <a:t> назву казки </a:t>
            </a:r>
          </a:p>
          <a:p>
            <a:pPr algn="ctr"/>
            <a:r>
              <a:rPr lang="uk-UA" sz="6000" b="1" dirty="0">
                <a:ln/>
                <a:solidFill>
                  <a:schemeClr val="accent4"/>
                </a:solidFill>
              </a:rPr>
              <a:t>за ілюстрацією</a:t>
            </a:r>
            <a:endParaRPr lang="uk-UA" sz="54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18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233344" y="-2645735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5"/>
            <a:stretch>
              <a:fillRect l="-16911"/>
            </a:stretch>
          </a:blipFill>
        </p:spPr>
      </p:sp>
      <p:pic>
        <p:nvPicPr>
          <p:cNvPr id="5128" name="Picture 8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0D08E8C4-1D50-446F-B84E-A493E7FA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656" y="103107"/>
            <a:ext cx="2780732" cy="355086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-185476" y="4879368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Таймер 1 минута">
            <a:hlinkClick r:id="" action="ppaction://media"/>
            <a:extLst>
              <a:ext uri="{FF2B5EF4-FFF2-40B4-BE49-F238E27FC236}">
                <a16:creationId xmlns:a16="http://schemas.microsoft.com/office/drawing/2014/main" id="{047C66D1-2DE1-47FD-8F1D-B831C6A923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45369" y="858481"/>
            <a:ext cx="2418174" cy="1360223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02B223-F696-45CA-BE71-2BDFB375CAA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000" t="19309" r="11522" b="12252"/>
          <a:stretch/>
        </p:blipFill>
        <p:spPr>
          <a:xfrm>
            <a:off x="-460401" y="27740"/>
            <a:ext cx="4691270" cy="4691271"/>
          </a:xfrm>
          <a:prstGeom prst="rect">
            <a:avLst/>
          </a:prstGeom>
        </p:spPr>
      </p:pic>
      <p:pic>
        <p:nvPicPr>
          <p:cNvPr id="11" name="Picture 2" descr="Новорічні цифри — rozumnyky.com.ua">
            <a:extLst>
              <a:ext uri="{FF2B5EF4-FFF2-40B4-BE49-F238E27FC236}">
                <a16:creationId xmlns:a16="http://schemas.microsoft.com/office/drawing/2014/main" id="{20625010-A2D6-4CC5-9122-3D2121A41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8116" r="71292" b="52223"/>
          <a:stretch/>
        </p:blipFill>
        <p:spPr bwMode="auto">
          <a:xfrm>
            <a:off x="9745394" y="4101258"/>
            <a:ext cx="1570688" cy="2070942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A85C4A8F-2452-48E7-9CA7-8DF17AF976CE}"/>
              </a:ext>
            </a:extLst>
          </p:cNvPr>
          <p:cNvSpPr/>
          <p:nvPr/>
        </p:nvSpPr>
        <p:spPr>
          <a:xfrm>
            <a:off x="3339513" y="2950449"/>
            <a:ext cx="6660767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6600" b="1" dirty="0" err="1">
                <a:ln/>
                <a:solidFill>
                  <a:schemeClr val="accent4"/>
                </a:solidFill>
              </a:rPr>
              <a:t>Запиши</a:t>
            </a:r>
            <a:r>
              <a:rPr lang="uk-UA" sz="6600" b="1" dirty="0">
                <a:ln/>
                <a:solidFill>
                  <a:schemeClr val="accent4"/>
                </a:solidFill>
              </a:rPr>
              <a:t> </a:t>
            </a:r>
          </a:p>
          <a:p>
            <a:pPr algn="ctr"/>
            <a:r>
              <a:rPr lang="uk-UA" sz="6600" b="1" dirty="0">
                <a:ln/>
                <a:solidFill>
                  <a:schemeClr val="accent4"/>
                </a:solidFill>
              </a:rPr>
              <a:t>назву вірша </a:t>
            </a:r>
          </a:p>
          <a:p>
            <a:pPr algn="ctr"/>
            <a:r>
              <a:rPr lang="uk-UA" sz="6600" b="1" dirty="0">
                <a:ln/>
                <a:solidFill>
                  <a:schemeClr val="accent4"/>
                </a:solidFill>
              </a:rPr>
              <a:t>за ілюстрацією</a:t>
            </a:r>
            <a:endParaRPr lang="uk-UA" sz="60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6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233344" y="-2645735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5"/>
            <a:stretch>
              <a:fillRect l="-16911"/>
            </a:stretch>
          </a:blipFill>
        </p:spPr>
      </p:sp>
      <p:pic>
        <p:nvPicPr>
          <p:cNvPr id="5128" name="Picture 8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0D08E8C4-1D50-446F-B84E-A493E7FA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656" y="103107"/>
            <a:ext cx="2780732" cy="355086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-185476" y="4879368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2" descr="Новорічні цифри — rozumnyky.com.ua">
            <a:extLst>
              <a:ext uri="{FF2B5EF4-FFF2-40B4-BE49-F238E27FC236}">
                <a16:creationId xmlns:a16="http://schemas.microsoft.com/office/drawing/2014/main" id="{08757E10-5589-4859-BF12-BA88306FB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1" t="28071" r="38660" b="52268"/>
          <a:stretch/>
        </p:blipFill>
        <p:spPr bwMode="auto">
          <a:xfrm>
            <a:off x="9577215" y="4236662"/>
            <a:ext cx="1733369" cy="2177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🎄Найбільша новорічна &quot;ялинка&quot; у світі в місті Губбіо, Італія⬇️ ✨Місто  Губбіо в італійській області Умбрія відоме своєю унікальною новорічною  традицією. Щороку на схилі гори Інджіно (Monte Ingino), що височіє над  містом, створюється">
            <a:extLst>
              <a:ext uri="{FF2B5EF4-FFF2-40B4-BE49-F238E27FC236}">
                <a16:creationId xmlns:a16="http://schemas.microsoft.com/office/drawing/2014/main" id="{E37CB994-0750-45A4-AA54-A58E935F8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1"/>
          <a:stretch/>
        </p:blipFill>
        <p:spPr bwMode="auto">
          <a:xfrm>
            <a:off x="-413984" y="76200"/>
            <a:ext cx="8108355" cy="473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Таймер 1 минута">
            <a:hlinkClick r:id="" action="ppaction://media"/>
            <a:extLst>
              <a:ext uri="{FF2B5EF4-FFF2-40B4-BE49-F238E27FC236}">
                <a16:creationId xmlns:a16="http://schemas.microsoft.com/office/drawing/2014/main" id="{E28252A4-2EE4-4931-80E8-A94740A812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61108" y="103107"/>
            <a:ext cx="2418174" cy="1360223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F628B0EF-8BDA-44AF-A94B-993640E6B5A5}"/>
              </a:ext>
            </a:extLst>
          </p:cNvPr>
          <p:cNvSpPr/>
          <p:nvPr/>
        </p:nvSpPr>
        <p:spPr>
          <a:xfrm>
            <a:off x="2884210" y="3827035"/>
            <a:ext cx="6660767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6600" b="1" dirty="0" err="1">
                <a:ln/>
                <a:solidFill>
                  <a:schemeClr val="accent4"/>
                </a:solidFill>
              </a:rPr>
              <a:t>Запиши</a:t>
            </a:r>
            <a:r>
              <a:rPr lang="uk-UA" sz="6600" b="1" dirty="0">
                <a:ln/>
                <a:solidFill>
                  <a:schemeClr val="accent4"/>
                </a:solidFill>
              </a:rPr>
              <a:t> </a:t>
            </a:r>
          </a:p>
          <a:p>
            <a:pPr algn="ctr"/>
            <a:r>
              <a:rPr lang="uk-UA" sz="6600" b="1" dirty="0">
                <a:ln/>
                <a:solidFill>
                  <a:schemeClr val="accent4"/>
                </a:solidFill>
              </a:rPr>
              <a:t>назву міста </a:t>
            </a:r>
          </a:p>
          <a:p>
            <a:pPr algn="ctr"/>
            <a:r>
              <a:rPr lang="uk-UA" sz="6600" b="1" dirty="0">
                <a:ln/>
                <a:solidFill>
                  <a:schemeClr val="accent4"/>
                </a:solidFill>
              </a:rPr>
              <a:t>та країни</a:t>
            </a:r>
            <a:endParaRPr lang="uk-UA" sz="60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20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233344" y="-2645735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5"/>
            <a:stretch>
              <a:fillRect l="-16911"/>
            </a:stretch>
          </a:blipFill>
        </p:spPr>
      </p:sp>
      <p:pic>
        <p:nvPicPr>
          <p:cNvPr id="5128" name="Picture 8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0D08E8C4-1D50-446F-B84E-A493E7FA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656" y="103107"/>
            <a:ext cx="2780732" cy="355086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-185476" y="4879368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5 найбільших новорічних ялинок">
            <a:extLst>
              <a:ext uri="{FF2B5EF4-FFF2-40B4-BE49-F238E27FC236}">
                <a16:creationId xmlns:a16="http://schemas.microsoft.com/office/drawing/2014/main" id="{3CF428E2-3FB4-46F7-B2DB-C4E1D7DEF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7"/>
          <a:stretch/>
        </p:blipFill>
        <p:spPr bwMode="auto">
          <a:xfrm>
            <a:off x="-458076" y="0"/>
            <a:ext cx="8491218" cy="426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Таймер 1 минута">
            <a:hlinkClick r:id="" action="ppaction://media"/>
            <a:extLst>
              <a:ext uri="{FF2B5EF4-FFF2-40B4-BE49-F238E27FC236}">
                <a16:creationId xmlns:a16="http://schemas.microsoft.com/office/drawing/2014/main" id="{D42DDEDF-BCF1-40D5-BEF0-6FC611C84A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12031" y="2973857"/>
            <a:ext cx="2418174" cy="1360223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2" descr="Новорічні цифри — rozumnyky.com.ua">
            <a:extLst>
              <a:ext uri="{FF2B5EF4-FFF2-40B4-BE49-F238E27FC236}">
                <a16:creationId xmlns:a16="http://schemas.microsoft.com/office/drawing/2014/main" id="{8ACAA4B0-AEAA-489B-B1D3-4F400A4C5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8" t="28116" r="6956" b="52223"/>
          <a:stretch/>
        </p:blipFill>
        <p:spPr bwMode="auto">
          <a:xfrm>
            <a:off x="9839239" y="4236662"/>
            <a:ext cx="1607565" cy="2124616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C4FAC4DC-5AAA-4DAC-B88F-438733AB52F1}"/>
              </a:ext>
            </a:extLst>
          </p:cNvPr>
          <p:cNvSpPr/>
          <p:nvPr/>
        </p:nvSpPr>
        <p:spPr>
          <a:xfrm>
            <a:off x="2765616" y="4077818"/>
            <a:ext cx="6660767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6600" b="1" dirty="0" err="1">
                <a:ln/>
                <a:solidFill>
                  <a:schemeClr val="accent4"/>
                </a:solidFill>
              </a:rPr>
              <a:t>Запиши</a:t>
            </a:r>
            <a:r>
              <a:rPr lang="uk-UA" sz="6600" b="1" dirty="0">
                <a:ln/>
                <a:solidFill>
                  <a:schemeClr val="accent4"/>
                </a:solidFill>
              </a:rPr>
              <a:t> </a:t>
            </a:r>
          </a:p>
          <a:p>
            <a:pPr algn="ctr"/>
            <a:r>
              <a:rPr lang="uk-UA" sz="6600" b="1" dirty="0">
                <a:ln/>
                <a:solidFill>
                  <a:schemeClr val="accent4"/>
                </a:solidFill>
              </a:rPr>
              <a:t>назву міста </a:t>
            </a:r>
          </a:p>
          <a:p>
            <a:pPr algn="ctr"/>
            <a:r>
              <a:rPr lang="uk-UA" sz="6600" b="1" dirty="0">
                <a:ln/>
                <a:solidFill>
                  <a:schemeClr val="accent4"/>
                </a:solidFill>
              </a:rPr>
              <a:t>та країни</a:t>
            </a:r>
            <a:endParaRPr lang="uk-UA" sz="60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36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552133" y="-2693744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3"/>
            <a:stretch>
              <a:fillRect l="-16911"/>
            </a:stretch>
          </a:blipFill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30BCA1-C259-48B6-83FE-2C68BDC98E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226162" y="3973798"/>
            <a:ext cx="3133649" cy="296712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8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2359A2FA-1971-4F28-A712-F96F33C78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803" y="3973798"/>
            <a:ext cx="2418174" cy="2746681"/>
          </a:xfrm>
          <a:prstGeom prst="rect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війна хвиля 5">
            <a:extLst>
              <a:ext uri="{FF2B5EF4-FFF2-40B4-BE49-F238E27FC236}">
                <a16:creationId xmlns:a16="http://schemas.microsoft.com/office/drawing/2014/main" id="{C890D29E-8E04-43BB-8011-22D337920923}"/>
              </a:ext>
            </a:extLst>
          </p:cNvPr>
          <p:cNvSpPr/>
          <p:nvPr/>
        </p:nvSpPr>
        <p:spPr>
          <a:xfrm>
            <a:off x="3076674" y="458506"/>
            <a:ext cx="7283366" cy="3143462"/>
          </a:xfrm>
          <a:prstGeom prst="doubleWave">
            <a:avLst/>
          </a:prstGeom>
          <a:ln w="38100"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E5CFD6ED-5BF4-4295-A796-6A69D82FAE9A}"/>
              </a:ext>
            </a:extLst>
          </p:cNvPr>
          <p:cNvSpPr/>
          <p:nvPr/>
        </p:nvSpPr>
        <p:spPr>
          <a:xfrm>
            <a:off x="3359811" y="1173463"/>
            <a:ext cx="692689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5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ВІДПОВІДІ</a:t>
            </a:r>
          </a:p>
        </p:txBody>
      </p:sp>
    </p:spTree>
    <p:extLst>
      <p:ext uri="{BB962C8B-B14F-4D97-AF65-F5344CB8AC3E}">
        <p14:creationId xmlns:p14="http://schemas.microsoft.com/office/powerpoint/2010/main" val="1045504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233344" y="-2645735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3"/>
            <a:stretch>
              <a:fillRect l="-16911"/>
            </a:stretch>
          </a:blipFill>
        </p:spPr>
      </p:sp>
      <p:pic>
        <p:nvPicPr>
          <p:cNvPr id="5128" name="Picture 8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0D08E8C4-1D50-446F-B84E-A493E7FA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656" y="103107"/>
            <a:ext cx="2780732" cy="355086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Новорічні цифри — rozumnyky.com.ua">
            <a:extLst>
              <a:ext uri="{FF2B5EF4-FFF2-40B4-BE49-F238E27FC236}">
                <a16:creationId xmlns:a16="http://schemas.microsoft.com/office/drawing/2014/main" id="{9BFD8E5F-B90E-4ACC-B512-73AADE0B1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t="3384" r="69894" b="74730"/>
          <a:stretch/>
        </p:blipFill>
        <p:spPr bwMode="auto">
          <a:xfrm>
            <a:off x="10217297" y="4387709"/>
            <a:ext cx="1502101" cy="2095690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кутник 39">
            <a:extLst>
              <a:ext uri="{FF2B5EF4-FFF2-40B4-BE49-F238E27FC236}">
                <a16:creationId xmlns:a16="http://schemas.microsoft.com/office/drawing/2014/main" id="{D8184371-F689-4691-9203-575E9D0F2E6E}"/>
              </a:ext>
            </a:extLst>
          </p:cNvPr>
          <p:cNvSpPr/>
          <p:nvPr/>
        </p:nvSpPr>
        <p:spPr>
          <a:xfrm>
            <a:off x="3708812" y="3730867"/>
            <a:ext cx="7425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а</a:t>
            </a:r>
          </a:p>
        </p:txBody>
      </p:sp>
      <p:sp>
        <p:nvSpPr>
          <p:cNvPr id="42" name="Прямокутник 41">
            <a:extLst>
              <a:ext uri="{FF2B5EF4-FFF2-40B4-BE49-F238E27FC236}">
                <a16:creationId xmlns:a16="http://schemas.microsoft.com/office/drawing/2014/main" id="{CF395D79-717F-4847-A54C-4C3A624A8C79}"/>
              </a:ext>
            </a:extLst>
          </p:cNvPr>
          <p:cNvSpPr/>
          <p:nvPr/>
        </p:nvSpPr>
        <p:spPr>
          <a:xfrm>
            <a:off x="2847176" y="3758179"/>
            <a:ext cx="8002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AC039E-EC65-4317-ADEE-6DD5E4E5DF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587" r="27620"/>
          <a:stretch/>
        </p:blipFill>
        <p:spPr>
          <a:xfrm>
            <a:off x="-481628" y="31087"/>
            <a:ext cx="5584239" cy="71691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-185476" y="4879368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38F4DC78-1FC0-4337-9366-DECD0A32B77A}"/>
              </a:ext>
            </a:extLst>
          </p:cNvPr>
          <p:cNvSpPr/>
          <p:nvPr/>
        </p:nvSpPr>
        <p:spPr>
          <a:xfrm>
            <a:off x="5325481" y="2335625"/>
            <a:ext cx="4234109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Пошта</a:t>
            </a:r>
          </a:p>
          <a:p>
            <a:pPr algn="ctr"/>
            <a:r>
              <a:rPr lang="uk-UA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Святого </a:t>
            </a:r>
          </a:p>
          <a:p>
            <a:pPr algn="ctr"/>
            <a:r>
              <a:rPr lang="uk-UA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Миколая</a:t>
            </a:r>
          </a:p>
        </p:txBody>
      </p:sp>
    </p:spTree>
    <p:extLst>
      <p:ext uri="{BB962C8B-B14F-4D97-AF65-F5344CB8AC3E}">
        <p14:creationId xmlns:p14="http://schemas.microsoft.com/office/powerpoint/2010/main" val="41319068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2128</TotalTime>
  <Words>57</Words>
  <Application>Microsoft Office PowerPoint</Application>
  <PresentationFormat>Широкий екран</PresentationFormat>
  <Paragraphs>38</Paragraphs>
  <Slides>16</Slides>
  <Notes>0</Notes>
  <HiddenSlides>0</HiddenSlides>
  <MMClips>6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Intel</dc:creator>
  <cp:lastModifiedBy>Intel</cp:lastModifiedBy>
  <cp:revision>92</cp:revision>
  <dcterms:created xsi:type="dcterms:W3CDTF">2024-11-16T18:31:02Z</dcterms:created>
  <dcterms:modified xsi:type="dcterms:W3CDTF">2025-11-01T16:28:34Z</dcterms:modified>
</cp:coreProperties>
</file>