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63" r:id="rId4"/>
    <p:sldId id="266" r:id="rId5"/>
    <p:sldId id="267" r:id="rId6"/>
    <p:sldId id="268" r:id="rId7"/>
    <p:sldId id="269" r:id="rId8"/>
    <p:sldId id="259" r:id="rId9"/>
    <p:sldId id="270" r:id="rId10"/>
    <p:sldId id="271" r:id="rId11"/>
    <p:sldId id="272" r:id="rId12"/>
    <p:sldId id="274" r:id="rId13"/>
    <p:sldId id="275" r:id="rId14"/>
    <p:sldId id="276" r:id="rId15"/>
    <p:sldId id="273" r:id="rId16"/>
    <p:sldId id="260" r:id="rId17"/>
    <p:sldId id="261" r:id="rId18"/>
    <p:sldId id="262" r:id="rId1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9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2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AE676-92EF-4551-8E26-D4E10FF16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12CF4E0-6103-41DA-9731-6A162BD83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069613D-5EAF-4783-A768-32C89CB1B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31.10.2025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2788250-38BB-403B-8988-574565636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68F13F-95B7-44C2-98EB-6F85BAF70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497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40014-4007-4CDF-A492-A3638BFE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6A4E108-CB92-423B-AD5D-E41EF3CF3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4B79BE-98BB-4FEF-B008-B937FD5A7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31.10.2025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A5CF93-9712-43DA-AE99-1A64F435D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E1804E-5F84-471E-B374-EBFA9C98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480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C2CFA3F-78FB-4E1C-8642-366BDA7E92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AA44B95-C043-4091-8BFA-AA3B446511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8C459FC-B9CA-43AF-969E-B999B0FE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31.10.2025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FF0C51A-4536-443C-AF92-075EA81A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E716340-EBC0-49E1-B9A5-9A2ACDD4F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7359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0C28C-D33C-4581-9B59-5C34D3EC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27A69F1-F095-4EF6-93D5-FFFE7B7CF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8484C4-62DA-4E4D-9CD2-DBD6B3B5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31.10.2025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421A3FF-EDA9-44E0-981E-AC1913634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23AD9C-D0C4-4BEA-9780-9DAC6BA4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757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17753-52D2-4D23-BB02-2D1D30541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F7DF504-02E4-4DD0-81C8-A4A2BE853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78A82D9-B2F7-4C91-9035-290FB1C05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31.10.2025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C047A9-2855-4ACB-88F1-A02EAE44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598202-92F9-4561-9675-5101AE8E7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9821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E8411-FD23-4BA3-BA74-7AD3EF409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0192985-CB06-44EE-B05A-000F93C96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2418EF5-40B5-46CC-8CC7-EB41F9FD2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C65FC2C-C150-4F09-A996-6C34F3BA9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31.10.2025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65715AC-5599-4E45-A724-EA644A8CF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2B5C042-64CC-45D1-AD8B-6C21CBBC1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2842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F5377-53EF-4CB1-8904-6FA26BF5A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E17F2F3-94DB-4CF5-8DEC-E168BFEF6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2B921FA-5B66-4BB5-8476-78A8AB017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C307739-FAA2-4AE0-A794-2344E1E456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FB6A228-79F6-4212-91A2-FB3F7D76A1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C8EC583-6924-43BB-9600-2F18CDD12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31.10.2025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8B91F6F-CB66-492B-8912-CC99A2F05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F491622-AF47-450D-A90E-799E486E6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6984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6C328-4F39-4AFA-9F81-CDD66829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F9C3AA-2419-455C-BE5D-BE6B7AF88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31.10.2025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136E99C-C427-4BB6-88A5-FA7F90EE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4EC846A-C611-4D1B-AB11-EB4B31C2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9824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317C1F9-A9BE-47A3-96D7-E741921F1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31.10.2025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25C139D-876C-4E3B-B8CD-CD7C411FC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8324CD7-E3AF-4772-B1A9-83AF05882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0227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2ECB96-5C04-4AA6-84E7-E97A96266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A022256-F0F2-45C3-AA67-EA2B87DDE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72CEC8E-C787-49D7-995C-09BB7EE2B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730F57A-5912-4444-8F62-8DE2C3D09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31.10.2025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C06021-533E-46A8-9126-0AD49C131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B9F0E12-BE28-4C92-8DB2-EA6334154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8170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4E2C3-39F6-4F5B-BBF2-EE7A43E95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391510A-AA9C-4431-9F95-0F5F93335C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E9414EB-B717-47FE-AFCE-1F65D05E9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2C5FFA-B6AB-45C3-8298-ADBFA552E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31.10.2025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2292335-AC3F-4BB7-A7BB-F22F7B8BF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E24AE54-9A01-4CC6-85BF-CF02E60E7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2579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C35F44C-3200-463F-8570-CFD05F797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BBA17A4-EFD0-4C31-82B1-FA5FBBA2C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FC5E2B-6BCF-4268-AA50-2C441D35B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A3BDE-9F47-4B1F-AE56-D7DDCFD01A5F}" type="datetimeFigureOut">
              <a:rPr lang="uk-UA" smtClean="0"/>
              <a:t>31.10.2025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4D1393-5A68-43A9-985A-CA8B78DF4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8894C66-D308-45A5-8C8A-475910ACA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653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0.gif"/><Relationship Id="rId5" Type="http://schemas.openxmlformats.org/officeDocument/2006/relationships/image" Target="../media/image9.png"/><Relationship Id="rId10" Type="http://schemas.openxmlformats.org/officeDocument/2006/relationships/image" Target="../media/image19.gif"/><Relationship Id="rId4" Type="http://schemas.openxmlformats.org/officeDocument/2006/relationships/image" Target="../media/image7.jpe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13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7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7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2.jpeg"/><Relationship Id="rId10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11" Type="http://schemas.openxmlformats.org/officeDocument/2006/relationships/image" Target="../media/image10.png"/><Relationship Id="rId5" Type="http://schemas.openxmlformats.org/officeDocument/2006/relationships/image" Target="../media/image2.jpeg"/><Relationship Id="rId10" Type="http://schemas.openxmlformats.org/officeDocument/2006/relationships/image" Target="../media/image9.png"/><Relationship Id="rId4" Type="http://schemas.openxmlformats.org/officeDocument/2006/relationships/image" Target="../media/image1.jpeg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2.jpeg"/><Relationship Id="rId10" Type="http://schemas.openxmlformats.org/officeDocument/2006/relationships/image" Target="../media/image13.png"/><Relationship Id="rId4" Type="http://schemas.openxmlformats.org/officeDocument/2006/relationships/image" Target="../media/image1.jpeg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273836" y="-2693744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6CD30E-A3D6-4138-857C-6ADDF12213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/>
          <a:stretch/>
        </p:blipFill>
        <p:spPr>
          <a:xfrm>
            <a:off x="-432964" y="0"/>
            <a:ext cx="5265983" cy="7217139"/>
          </a:xfrm>
          <a:prstGeom prst="rect">
            <a:avLst/>
          </a:prstGeom>
        </p:spPr>
      </p:pic>
      <p:pic>
        <p:nvPicPr>
          <p:cNvPr id="5128" name="Picture 8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0D08E8C4-1D50-446F-B84E-A493E7FA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074" y="1"/>
            <a:ext cx="7290635" cy="716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F04CE09-0240-4D91-ACC9-20B735F1E7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13459">
            <a:off x="3834216" y="2370692"/>
            <a:ext cx="3920944" cy="151670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957CA55-1489-4A1D-A86E-18FA12061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7922" y="508724"/>
            <a:ext cx="1859527" cy="15167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39CB25-7DA8-4E74-B1AC-FCF1B2CECE92}"/>
              </a:ext>
            </a:extLst>
          </p:cNvPr>
          <p:cNvSpPr txBox="1"/>
          <p:nvPr/>
        </p:nvSpPr>
        <p:spPr>
          <a:xfrm rot="19721822">
            <a:off x="4597761" y="627996"/>
            <a:ext cx="178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Квіз</a:t>
            </a:r>
            <a:endParaRPr lang="uk-UA" sz="44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42DE5B-6768-4ACB-AEE6-F3FE932B3FC2}"/>
              </a:ext>
            </a:extLst>
          </p:cNvPr>
          <p:cNvSpPr txBox="1"/>
          <p:nvPr/>
        </p:nvSpPr>
        <p:spPr>
          <a:xfrm rot="19721822">
            <a:off x="4521419" y="2597753"/>
            <a:ext cx="28356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Анаграми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233344" y="-2645735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  <a:ln w="28575">
            <a:solidFill>
              <a:schemeClr val="accent1">
                <a:lumMod val="50000"/>
              </a:schemeClr>
            </a:solidFill>
          </a:ln>
        </p:spPr>
      </p:sp>
      <p:pic>
        <p:nvPicPr>
          <p:cNvPr id="10" name="Picture 2" descr="Новорічні цифри — rozumnyky.com.ua">
            <a:extLst>
              <a:ext uri="{FF2B5EF4-FFF2-40B4-BE49-F238E27FC236}">
                <a16:creationId xmlns:a16="http://schemas.microsoft.com/office/drawing/2014/main" id="{9BFD8E5F-B90E-4ACC-B512-73AADE0B1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1" t="4333" r="33848" b="74075"/>
          <a:stretch/>
        </p:blipFill>
        <p:spPr bwMode="auto">
          <a:xfrm>
            <a:off x="597529" y="1182891"/>
            <a:ext cx="1984774" cy="2222006"/>
          </a:xfrm>
          <a:prstGeom prst="roundRect">
            <a:avLst>
              <a:gd name="adj" fmla="val 16667"/>
            </a:avLst>
          </a:prstGeom>
          <a:ln w="28575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55E6C300-CB33-4E64-B452-8D7F649F030E}"/>
              </a:ext>
            </a:extLst>
          </p:cNvPr>
          <p:cNvSpPr/>
          <p:nvPr/>
        </p:nvSpPr>
        <p:spPr>
          <a:xfrm>
            <a:off x="3754703" y="3046190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5DB2B816-5A5B-4D24-AF41-35610D8878B9}"/>
              </a:ext>
            </a:extLst>
          </p:cNvPr>
          <p:cNvSpPr/>
          <p:nvPr/>
        </p:nvSpPr>
        <p:spPr>
          <a:xfrm>
            <a:off x="4622160" y="3060121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D24F8468-D514-41C6-8C7B-45BAD4E7B35C}"/>
              </a:ext>
            </a:extLst>
          </p:cNvPr>
          <p:cNvSpPr/>
          <p:nvPr/>
        </p:nvSpPr>
        <p:spPr>
          <a:xfrm>
            <a:off x="5490546" y="3060121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6668FF3C-21DD-4E2D-B3E0-E4692EB517E2}"/>
              </a:ext>
            </a:extLst>
          </p:cNvPr>
          <p:cNvSpPr/>
          <p:nvPr/>
        </p:nvSpPr>
        <p:spPr>
          <a:xfrm>
            <a:off x="6369141" y="3046190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3111FBA8-0F03-4982-AC91-4B6C9B047416}"/>
              </a:ext>
            </a:extLst>
          </p:cNvPr>
          <p:cNvSpPr/>
          <p:nvPr/>
        </p:nvSpPr>
        <p:spPr>
          <a:xfrm>
            <a:off x="7237527" y="3038508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4B822980-F354-494F-BA59-82531EACD188}"/>
              </a:ext>
            </a:extLst>
          </p:cNvPr>
          <p:cNvSpPr/>
          <p:nvPr/>
        </p:nvSpPr>
        <p:spPr>
          <a:xfrm>
            <a:off x="8125829" y="3009083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C759A70C-0DD4-4CD8-BDD8-DB266B76F3D6}"/>
              </a:ext>
            </a:extLst>
          </p:cNvPr>
          <p:cNvSpPr/>
          <p:nvPr/>
        </p:nvSpPr>
        <p:spPr>
          <a:xfrm>
            <a:off x="3885193" y="4473094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EE6B197A-1975-4353-A218-9B736BCED2C6}"/>
              </a:ext>
            </a:extLst>
          </p:cNvPr>
          <p:cNvSpPr/>
          <p:nvPr/>
        </p:nvSpPr>
        <p:spPr>
          <a:xfrm>
            <a:off x="2864947" y="3047641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EB32FA8D-FB65-4D54-B43C-039599FA75A9}"/>
              </a:ext>
            </a:extLst>
          </p:cNvPr>
          <p:cNvSpPr/>
          <p:nvPr/>
        </p:nvSpPr>
        <p:spPr>
          <a:xfrm>
            <a:off x="4763486" y="4476741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9AA0E117-3738-42B6-9ED3-58E8D87570ED}"/>
              </a:ext>
            </a:extLst>
          </p:cNvPr>
          <p:cNvSpPr/>
          <p:nvPr/>
        </p:nvSpPr>
        <p:spPr>
          <a:xfrm>
            <a:off x="5629873" y="4464483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Прямокутник: округлені кути 29">
            <a:extLst>
              <a:ext uri="{FF2B5EF4-FFF2-40B4-BE49-F238E27FC236}">
                <a16:creationId xmlns:a16="http://schemas.microsoft.com/office/drawing/2014/main" id="{1A186212-8011-49C9-8CA4-7F375CD93983}"/>
              </a:ext>
            </a:extLst>
          </p:cNvPr>
          <p:cNvSpPr/>
          <p:nvPr/>
        </p:nvSpPr>
        <p:spPr>
          <a:xfrm>
            <a:off x="6488421" y="4451361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Прямокутник: округлені кути 30">
            <a:extLst>
              <a:ext uri="{FF2B5EF4-FFF2-40B4-BE49-F238E27FC236}">
                <a16:creationId xmlns:a16="http://schemas.microsoft.com/office/drawing/2014/main" id="{7C0192EF-DEB3-4865-80DC-1AD0635FFFD0}"/>
              </a:ext>
            </a:extLst>
          </p:cNvPr>
          <p:cNvSpPr/>
          <p:nvPr/>
        </p:nvSpPr>
        <p:spPr>
          <a:xfrm>
            <a:off x="7376890" y="4451100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C03BFE68-F0EB-401E-AAD0-47C8020E54F7}"/>
              </a:ext>
            </a:extLst>
          </p:cNvPr>
          <p:cNvSpPr/>
          <p:nvPr/>
        </p:nvSpPr>
        <p:spPr>
          <a:xfrm>
            <a:off x="2919337" y="2785358"/>
            <a:ext cx="7473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я</a:t>
            </a:r>
          </a:p>
        </p:txBody>
      </p:sp>
      <p:sp>
        <p:nvSpPr>
          <p:cNvPr id="33" name="Прямокутник 32">
            <a:extLst>
              <a:ext uri="{FF2B5EF4-FFF2-40B4-BE49-F238E27FC236}">
                <a16:creationId xmlns:a16="http://schemas.microsoft.com/office/drawing/2014/main" id="{95A46755-15CE-42CD-9E15-CE3A988368E2}"/>
              </a:ext>
            </a:extLst>
          </p:cNvPr>
          <p:cNvSpPr/>
          <p:nvPr/>
        </p:nvSpPr>
        <p:spPr>
          <a:xfrm>
            <a:off x="5692329" y="4190366"/>
            <a:ext cx="7473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я</a:t>
            </a:r>
          </a:p>
        </p:txBody>
      </p:sp>
      <p:sp>
        <p:nvSpPr>
          <p:cNvPr id="34" name="Прямокутник 33">
            <a:extLst>
              <a:ext uri="{FF2B5EF4-FFF2-40B4-BE49-F238E27FC236}">
                <a16:creationId xmlns:a16="http://schemas.microsoft.com/office/drawing/2014/main" id="{8A55CDAC-5984-4FE4-9860-98BB42411747}"/>
              </a:ext>
            </a:extLst>
          </p:cNvPr>
          <p:cNvSpPr/>
          <p:nvPr/>
        </p:nvSpPr>
        <p:spPr>
          <a:xfrm>
            <a:off x="5501795" y="2773368"/>
            <a:ext cx="8002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90A43E3F-1DC8-4DDB-9E08-C96D00730E45}"/>
              </a:ext>
            </a:extLst>
          </p:cNvPr>
          <p:cNvSpPr/>
          <p:nvPr/>
        </p:nvSpPr>
        <p:spPr>
          <a:xfrm>
            <a:off x="3753185" y="2743816"/>
            <a:ext cx="7906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298C386C-6647-4F6C-B27A-FEA994CEC141}"/>
              </a:ext>
            </a:extLst>
          </p:cNvPr>
          <p:cNvSpPr/>
          <p:nvPr/>
        </p:nvSpPr>
        <p:spPr>
          <a:xfrm>
            <a:off x="4627490" y="2779276"/>
            <a:ext cx="7906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B1B13AB5-ABEF-4886-A0CA-C5AE63473DBC}"/>
              </a:ext>
            </a:extLst>
          </p:cNvPr>
          <p:cNvSpPr/>
          <p:nvPr/>
        </p:nvSpPr>
        <p:spPr>
          <a:xfrm>
            <a:off x="6409103" y="2787759"/>
            <a:ext cx="75212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е</a:t>
            </a:r>
          </a:p>
        </p:txBody>
      </p:sp>
      <p:sp>
        <p:nvSpPr>
          <p:cNvPr id="35" name="Прямокутник 34">
            <a:extLst>
              <a:ext uri="{FF2B5EF4-FFF2-40B4-BE49-F238E27FC236}">
                <a16:creationId xmlns:a16="http://schemas.microsoft.com/office/drawing/2014/main" id="{91066FA4-724C-40B2-9741-F57C7BB03D0C}"/>
              </a:ext>
            </a:extLst>
          </p:cNvPr>
          <p:cNvSpPr/>
          <p:nvPr/>
        </p:nvSpPr>
        <p:spPr>
          <a:xfrm>
            <a:off x="7262710" y="2742860"/>
            <a:ext cx="7873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</a:t>
            </a:r>
          </a:p>
        </p:txBody>
      </p:sp>
      <p:sp>
        <p:nvSpPr>
          <p:cNvPr id="36" name="Прямокутник 35">
            <a:extLst>
              <a:ext uri="{FF2B5EF4-FFF2-40B4-BE49-F238E27FC236}">
                <a16:creationId xmlns:a16="http://schemas.microsoft.com/office/drawing/2014/main" id="{5AF2D36F-7187-4BBC-8005-B2F34CA58423}"/>
              </a:ext>
            </a:extLst>
          </p:cNvPr>
          <p:cNvSpPr/>
          <p:nvPr/>
        </p:nvSpPr>
        <p:spPr>
          <a:xfrm>
            <a:off x="8184820" y="2736692"/>
            <a:ext cx="7777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</a:t>
            </a:r>
          </a:p>
        </p:txBody>
      </p:sp>
      <p:sp>
        <p:nvSpPr>
          <p:cNvPr id="37" name="Прямокутник 36">
            <a:extLst>
              <a:ext uri="{FF2B5EF4-FFF2-40B4-BE49-F238E27FC236}">
                <a16:creationId xmlns:a16="http://schemas.microsoft.com/office/drawing/2014/main" id="{C7E28362-B831-4389-8696-44FC9C496DFF}"/>
              </a:ext>
            </a:extLst>
          </p:cNvPr>
          <p:cNvSpPr/>
          <p:nvPr/>
        </p:nvSpPr>
        <p:spPr>
          <a:xfrm>
            <a:off x="3928606" y="4225826"/>
            <a:ext cx="7425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</a:t>
            </a:r>
          </a:p>
        </p:txBody>
      </p:sp>
      <p:sp>
        <p:nvSpPr>
          <p:cNvPr id="38" name="Прямокутник 37">
            <a:extLst>
              <a:ext uri="{FF2B5EF4-FFF2-40B4-BE49-F238E27FC236}">
                <a16:creationId xmlns:a16="http://schemas.microsoft.com/office/drawing/2014/main" id="{B561CCE5-ED5F-467B-9347-938E258D21A6}"/>
              </a:ext>
            </a:extLst>
          </p:cNvPr>
          <p:cNvSpPr/>
          <p:nvPr/>
        </p:nvSpPr>
        <p:spPr>
          <a:xfrm>
            <a:off x="4760667" y="4245485"/>
            <a:ext cx="79060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</a:p>
        </p:txBody>
      </p:sp>
      <p:sp>
        <p:nvSpPr>
          <p:cNvPr id="39" name="Прямокутник 38">
            <a:extLst>
              <a:ext uri="{FF2B5EF4-FFF2-40B4-BE49-F238E27FC236}">
                <a16:creationId xmlns:a16="http://schemas.microsoft.com/office/drawing/2014/main" id="{D49C93C6-F384-4588-A87A-42EC7F1B3B59}"/>
              </a:ext>
            </a:extLst>
          </p:cNvPr>
          <p:cNvSpPr/>
          <p:nvPr/>
        </p:nvSpPr>
        <p:spPr>
          <a:xfrm>
            <a:off x="6524860" y="4206928"/>
            <a:ext cx="81304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й</a:t>
            </a:r>
          </a:p>
        </p:txBody>
      </p:sp>
      <p:sp>
        <p:nvSpPr>
          <p:cNvPr id="40" name="Прямокутник 39">
            <a:extLst>
              <a:ext uri="{FF2B5EF4-FFF2-40B4-BE49-F238E27FC236}">
                <a16:creationId xmlns:a16="http://schemas.microsoft.com/office/drawing/2014/main" id="{1D870C8C-B089-48EF-B203-5E8412369E2D}"/>
              </a:ext>
            </a:extLst>
          </p:cNvPr>
          <p:cNvSpPr/>
          <p:nvPr/>
        </p:nvSpPr>
        <p:spPr>
          <a:xfrm>
            <a:off x="7458719" y="4198048"/>
            <a:ext cx="65755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307936-A343-47A1-80AC-5F6148FAD3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7" t="62573" r="45928" b="23320"/>
          <a:stretch/>
        </p:blipFill>
        <p:spPr>
          <a:xfrm>
            <a:off x="50146" y="5658019"/>
            <a:ext cx="6353898" cy="96697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8F7A443-CE68-4B51-A862-126821B56E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506" t="62573" r="1957" b="23320"/>
          <a:stretch/>
        </p:blipFill>
        <p:spPr>
          <a:xfrm>
            <a:off x="7074538" y="5662116"/>
            <a:ext cx="4576571" cy="966976"/>
          </a:xfrm>
          <a:prstGeom prst="rect">
            <a:avLst/>
          </a:prstGeom>
        </p:spPr>
      </p:pic>
      <p:pic>
        <p:nvPicPr>
          <p:cNvPr id="10242" name="Picture 2" descr="Сонце | Тест з астрономії – «На Урок»">
            <a:extLst>
              <a:ext uri="{FF2B5EF4-FFF2-40B4-BE49-F238E27FC236}">
                <a16:creationId xmlns:a16="http://schemas.microsoft.com/office/drawing/2014/main" id="{2A6767AA-DC49-49B9-9847-CBDFE05E8B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874" y="41332"/>
            <a:ext cx="4749854" cy="299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048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693745" y="-2693744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</p:spPr>
      </p:sp>
      <p:pic>
        <p:nvPicPr>
          <p:cNvPr id="10" name="Picture 2" descr="Новорічні цифри — rozumnyky.com.ua">
            <a:extLst>
              <a:ext uri="{FF2B5EF4-FFF2-40B4-BE49-F238E27FC236}">
                <a16:creationId xmlns:a16="http://schemas.microsoft.com/office/drawing/2014/main" id="{9BFD8E5F-B90E-4ACC-B512-73AADE0B1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2" t="1250" r="1593" b="74075"/>
          <a:stretch/>
        </p:blipFill>
        <p:spPr bwMode="auto">
          <a:xfrm>
            <a:off x="1233057" y="362003"/>
            <a:ext cx="2207173" cy="2532624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DC51E02A-6782-4481-8C34-711847C9A72E}"/>
              </a:ext>
            </a:extLst>
          </p:cNvPr>
          <p:cNvSpPr/>
          <p:nvPr/>
        </p:nvSpPr>
        <p:spPr>
          <a:xfrm>
            <a:off x="2544455" y="3233801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CB4A7888-8778-4CD7-B170-8EB4D62087F4}"/>
              </a:ext>
            </a:extLst>
          </p:cNvPr>
          <p:cNvSpPr/>
          <p:nvPr/>
        </p:nvSpPr>
        <p:spPr>
          <a:xfrm>
            <a:off x="3414146" y="3216384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23311181-EEF5-40ED-B8C5-14F34742930D}"/>
              </a:ext>
            </a:extLst>
          </p:cNvPr>
          <p:cNvSpPr/>
          <p:nvPr/>
        </p:nvSpPr>
        <p:spPr>
          <a:xfrm>
            <a:off x="4272273" y="3211699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1A8BB346-2115-4B00-9DFF-21FF978E630B}"/>
              </a:ext>
            </a:extLst>
          </p:cNvPr>
          <p:cNvSpPr/>
          <p:nvPr/>
        </p:nvSpPr>
        <p:spPr>
          <a:xfrm>
            <a:off x="5145864" y="3211699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BB3C33F8-4DD6-421F-A274-0DA96C474915}"/>
              </a:ext>
            </a:extLst>
          </p:cNvPr>
          <p:cNvSpPr/>
          <p:nvPr/>
        </p:nvSpPr>
        <p:spPr>
          <a:xfrm>
            <a:off x="6023926" y="3206530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99704E9C-1F75-495D-87F9-7288C249C046}"/>
              </a:ext>
            </a:extLst>
          </p:cNvPr>
          <p:cNvSpPr/>
          <p:nvPr/>
        </p:nvSpPr>
        <p:spPr>
          <a:xfrm>
            <a:off x="6893046" y="3214870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FF060871-1BD2-4F05-BEBC-7E0E4F13239E}"/>
              </a:ext>
            </a:extLst>
          </p:cNvPr>
          <p:cNvSpPr/>
          <p:nvPr/>
        </p:nvSpPr>
        <p:spPr>
          <a:xfrm>
            <a:off x="7736970" y="3178725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7430448D-594D-470F-900C-5CD2D97640D3}"/>
              </a:ext>
            </a:extLst>
          </p:cNvPr>
          <p:cNvSpPr/>
          <p:nvPr/>
        </p:nvSpPr>
        <p:spPr>
          <a:xfrm>
            <a:off x="8606373" y="3200292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675DE24C-B79F-4C96-AEFA-C9BFDE1B5899}"/>
              </a:ext>
            </a:extLst>
          </p:cNvPr>
          <p:cNvSpPr/>
          <p:nvPr/>
        </p:nvSpPr>
        <p:spPr>
          <a:xfrm>
            <a:off x="9460154" y="3178725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898C821-439A-47E9-ACAF-C414D423B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4635" y="2993064"/>
            <a:ext cx="749873" cy="144487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1856F78-D68C-4DEB-87B9-F4A9F32FB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0218" y="2993065"/>
            <a:ext cx="810838" cy="144487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BAF1CFD-BAF8-4190-9A9A-0B9C558D73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5390" y="3422192"/>
            <a:ext cx="664522" cy="74987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3301C30-8E17-40A6-B3D0-4444A63AFD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9926" y="2883217"/>
            <a:ext cx="798645" cy="1450974"/>
          </a:xfrm>
          <a:prstGeom prst="rect">
            <a:avLst/>
          </a:prstGeom>
        </p:spPr>
      </p:pic>
      <p:sp>
        <p:nvSpPr>
          <p:cNvPr id="35" name="Прямокутник 34">
            <a:extLst>
              <a:ext uri="{FF2B5EF4-FFF2-40B4-BE49-F238E27FC236}">
                <a16:creationId xmlns:a16="http://schemas.microsoft.com/office/drawing/2014/main" id="{B4F2050B-1A09-496F-8CB9-340D01F70029}"/>
              </a:ext>
            </a:extLst>
          </p:cNvPr>
          <p:cNvSpPr/>
          <p:nvPr/>
        </p:nvSpPr>
        <p:spPr>
          <a:xfrm>
            <a:off x="6140920" y="3021430"/>
            <a:ext cx="4799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і</a:t>
            </a:r>
          </a:p>
        </p:txBody>
      </p:sp>
      <p:sp>
        <p:nvSpPr>
          <p:cNvPr id="34" name="Прямокутник 33">
            <a:extLst>
              <a:ext uri="{FF2B5EF4-FFF2-40B4-BE49-F238E27FC236}">
                <a16:creationId xmlns:a16="http://schemas.microsoft.com/office/drawing/2014/main" id="{D03EBBF8-CF33-4A61-BB98-3B3F243C3ED5}"/>
              </a:ext>
            </a:extLst>
          </p:cNvPr>
          <p:cNvSpPr/>
          <p:nvPr/>
        </p:nvSpPr>
        <p:spPr>
          <a:xfrm>
            <a:off x="6896080" y="2956265"/>
            <a:ext cx="81304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</a:t>
            </a:r>
          </a:p>
        </p:txBody>
      </p:sp>
      <p:sp>
        <p:nvSpPr>
          <p:cNvPr id="36" name="Прямокутник 35">
            <a:extLst>
              <a:ext uri="{FF2B5EF4-FFF2-40B4-BE49-F238E27FC236}">
                <a16:creationId xmlns:a16="http://schemas.microsoft.com/office/drawing/2014/main" id="{5A23A91B-D6E9-4580-9DAC-8AF48C6CE934}"/>
              </a:ext>
            </a:extLst>
          </p:cNvPr>
          <p:cNvSpPr/>
          <p:nvPr/>
        </p:nvSpPr>
        <p:spPr>
          <a:xfrm>
            <a:off x="7792139" y="2915625"/>
            <a:ext cx="7425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D08BB36-A7C6-40B9-8DB0-7A0A62D038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9900" y="2905948"/>
            <a:ext cx="798645" cy="1450974"/>
          </a:xfrm>
          <a:prstGeom prst="rect">
            <a:avLst/>
          </a:prstGeom>
        </p:spPr>
      </p:pic>
      <p:sp>
        <p:nvSpPr>
          <p:cNvPr id="38" name="Прямокутник 37">
            <a:extLst>
              <a:ext uri="{FF2B5EF4-FFF2-40B4-BE49-F238E27FC236}">
                <a16:creationId xmlns:a16="http://schemas.microsoft.com/office/drawing/2014/main" id="{82764974-322D-4865-A742-A94AB8A060A2}"/>
              </a:ext>
            </a:extLst>
          </p:cNvPr>
          <p:cNvSpPr/>
          <p:nvPr/>
        </p:nvSpPr>
        <p:spPr>
          <a:xfrm>
            <a:off x="9409461" y="2961206"/>
            <a:ext cx="89479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</a:t>
            </a:r>
          </a:p>
        </p:txBody>
      </p:sp>
      <p:sp>
        <p:nvSpPr>
          <p:cNvPr id="42" name="Прямокутник: округлені кути 41">
            <a:extLst>
              <a:ext uri="{FF2B5EF4-FFF2-40B4-BE49-F238E27FC236}">
                <a16:creationId xmlns:a16="http://schemas.microsoft.com/office/drawing/2014/main" id="{EA3A8C6D-6592-4B42-ABAA-68CB1BA350E0}"/>
              </a:ext>
            </a:extLst>
          </p:cNvPr>
          <p:cNvSpPr/>
          <p:nvPr/>
        </p:nvSpPr>
        <p:spPr>
          <a:xfrm>
            <a:off x="4183082" y="4472777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</a:t>
            </a:r>
            <a:endParaRPr lang="uk-UA" sz="8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Прямокутник: округлені кути 42">
            <a:extLst>
              <a:ext uri="{FF2B5EF4-FFF2-40B4-BE49-F238E27FC236}">
                <a16:creationId xmlns:a16="http://schemas.microsoft.com/office/drawing/2014/main" id="{F552D91D-3D8D-4021-AE88-EAF8D20BA659}"/>
              </a:ext>
            </a:extLst>
          </p:cNvPr>
          <p:cNvSpPr/>
          <p:nvPr/>
        </p:nvSpPr>
        <p:spPr>
          <a:xfrm>
            <a:off x="5077017" y="4472776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</a:p>
        </p:txBody>
      </p:sp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FC7EAC0F-C906-4791-9458-D614D1A41C27}"/>
              </a:ext>
            </a:extLst>
          </p:cNvPr>
          <p:cNvSpPr/>
          <p:nvPr/>
        </p:nvSpPr>
        <p:spPr>
          <a:xfrm>
            <a:off x="5937868" y="4487985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5" name="Прямокутник: округлені кути 44">
            <a:extLst>
              <a:ext uri="{FF2B5EF4-FFF2-40B4-BE49-F238E27FC236}">
                <a16:creationId xmlns:a16="http://schemas.microsoft.com/office/drawing/2014/main" id="{A22B5E70-60EF-434E-B96B-C03BFD027F8C}"/>
              </a:ext>
            </a:extLst>
          </p:cNvPr>
          <p:cNvSpPr/>
          <p:nvPr/>
        </p:nvSpPr>
        <p:spPr>
          <a:xfrm>
            <a:off x="6792091" y="4472777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6" name="Прямокутник: округлені кути 45">
            <a:extLst>
              <a:ext uri="{FF2B5EF4-FFF2-40B4-BE49-F238E27FC236}">
                <a16:creationId xmlns:a16="http://schemas.microsoft.com/office/drawing/2014/main" id="{A4384540-99ED-4CCF-8AF3-1A5BFBAB7BF3}"/>
              </a:ext>
            </a:extLst>
          </p:cNvPr>
          <p:cNvSpPr/>
          <p:nvPr/>
        </p:nvSpPr>
        <p:spPr>
          <a:xfrm>
            <a:off x="7646314" y="4452037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1" name="Прямокутник 40">
            <a:extLst>
              <a:ext uri="{FF2B5EF4-FFF2-40B4-BE49-F238E27FC236}">
                <a16:creationId xmlns:a16="http://schemas.microsoft.com/office/drawing/2014/main" id="{C2D05F5E-841F-4636-91EF-45AE00DB030F}"/>
              </a:ext>
            </a:extLst>
          </p:cNvPr>
          <p:cNvSpPr/>
          <p:nvPr/>
        </p:nvSpPr>
        <p:spPr>
          <a:xfrm>
            <a:off x="6019455" y="4222924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</a:t>
            </a:r>
          </a:p>
        </p:txBody>
      </p:sp>
      <p:sp>
        <p:nvSpPr>
          <p:cNvPr id="47" name="Прямокутник 46">
            <a:extLst>
              <a:ext uri="{FF2B5EF4-FFF2-40B4-BE49-F238E27FC236}">
                <a16:creationId xmlns:a16="http://schemas.microsoft.com/office/drawing/2014/main" id="{350C8303-18D2-46EA-9318-89F0F5B55914}"/>
              </a:ext>
            </a:extLst>
          </p:cNvPr>
          <p:cNvSpPr/>
          <p:nvPr/>
        </p:nvSpPr>
        <p:spPr>
          <a:xfrm>
            <a:off x="6890568" y="4228575"/>
            <a:ext cx="65755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</a:t>
            </a:r>
          </a:p>
        </p:txBody>
      </p:sp>
      <p:sp>
        <p:nvSpPr>
          <p:cNvPr id="48" name="Прямокутник 47">
            <a:extLst>
              <a:ext uri="{FF2B5EF4-FFF2-40B4-BE49-F238E27FC236}">
                <a16:creationId xmlns:a16="http://schemas.microsoft.com/office/drawing/2014/main" id="{6AFBAC26-BD4B-4A89-9833-EDE1BC079DB5}"/>
              </a:ext>
            </a:extLst>
          </p:cNvPr>
          <p:cNvSpPr/>
          <p:nvPr/>
        </p:nvSpPr>
        <p:spPr>
          <a:xfrm>
            <a:off x="7565964" y="4206879"/>
            <a:ext cx="10342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ю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9A1506-4696-4C41-BDB6-049347B95E2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91" t="67420" r="40435" b="21685"/>
          <a:stretch/>
        </p:blipFill>
        <p:spPr>
          <a:xfrm>
            <a:off x="393364" y="5739143"/>
            <a:ext cx="6970578" cy="74681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B02F2B2-AFC6-4DF4-9C41-EE5109DB9EF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001" t="67420" r="2391" b="22176"/>
          <a:stretch/>
        </p:blipFill>
        <p:spPr>
          <a:xfrm>
            <a:off x="7936370" y="5720781"/>
            <a:ext cx="3853649" cy="713124"/>
          </a:xfrm>
          <a:prstGeom prst="rect">
            <a:avLst/>
          </a:prstGeom>
        </p:spPr>
      </p:pic>
      <p:pic>
        <p:nvPicPr>
          <p:cNvPr id="1026" name="Picture 2" descr="Афелій: чому Земля перебуває далі від Сонця влітку">
            <a:extLst>
              <a:ext uri="{FF2B5EF4-FFF2-40B4-BE49-F238E27FC236}">
                <a16:creationId xmlns:a16="http://schemas.microsoft.com/office/drawing/2014/main" id="{815EAF34-EC16-487E-A598-73312A7AEC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834" y="42130"/>
            <a:ext cx="3977905" cy="298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deo">
            <a:extLst>
              <a:ext uri="{FF2B5EF4-FFF2-40B4-BE49-F238E27FC236}">
                <a16:creationId xmlns:a16="http://schemas.microsoft.com/office/drawing/2014/main" id="{31FC72A6-3D20-4BCE-90C5-B757E961E6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4631">
            <a:off x="6000032" y="2594483"/>
            <a:ext cx="949896" cy="6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997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693746" y="-2693744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</p:spPr>
      </p:sp>
      <p:pic>
        <p:nvPicPr>
          <p:cNvPr id="19" name="Picture 2" descr="Новорічні цифри — rozumnyky.com.ua">
            <a:extLst>
              <a:ext uri="{FF2B5EF4-FFF2-40B4-BE49-F238E27FC236}">
                <a16:creationId xmlns:a16="http://schemas.microsoft.com/office/drawing/2014/main" id="{514A1902-22DD-4E2F-80B0-02EA569C2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8116" r="71292" b="52223"/>
          <a:stretch/>
        </p:blipFill>
        <p:spPr bwMode="auto">
          <a:xfrm>
            <a:off x="447576" y="337297"/>
            <a:ext cx="1950375" cy="2571557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72FB7455-FFBA-49FC-B79F-8C691F96BAFF}"/>
              </a:ext>
            </a:extLst>
          </p:cNvPr>
          <p:cNvSpPr/>
          <p:nvPr/>
        </p:nvSpPr>
        <p:spPr>
          <a:xfrm>
            <a:off x="2944046" y="3750029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BED05830-378F-4235-B181-9A580C82C117}"/>
              </a:ext>
            </a:extLst>
          </p:cNvPr>
          <p:cNvSpPr/>
          <p:nvPr/>
        </p:nvSpPr>
        <p:spPr>
          <a:xfrm>
            <a:off x="3798317" y="3750028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а</a:t>
            </a:r>
            <a:endParaRPr kumimoji="0" lang="uk-UA" sz="88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BDAC8C88-49BA-4FDA-92B6-F72AC27AEDA7}"/>
              </a:ext>
            </a:extLst>
          </p:cNvPr>
          <p:cNvSpPr/>
          <p:nvPr/>
        </p:nvSpPr>
        <p:spPr>
          <a:xfrm>
            <a:off x="2944960" y="3750029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EF039002-E472-4E2D-A342-E7C5C19E7048}"/>
              </a:ext>
            </a:extLst>
          </p:cNvPr>
          <p:cNvSpPr/>
          <p:nvPr/>
        </p:nvSpPr>
        <p:spPr>
          <a:xfrm>
            <a:off x="4681562" y="3750027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а</a:t>
            </a:r>
            <a:endParaRPr kumimoji="0" lang="uk-UA" sz="88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EEFF8AED-96B8-46D8-A9F0-703ACAC8852E}"/>
              </a:ext>
            </a:extLst>
          </p:cNvPr>
          <p:cNvSpPr/>
          <p:nvPr/>
        </p:nvSpPr>
        <p:spPr>
          <a:xfrm>
            <a:off x="5567535" y="3751684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и</a:t>
            </a:r>
            <a:endParaRPr kumimoji="0" lang="uk-UA" sz="88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0ECDDDE5-9B53-4B49-AFB1-92B722BCBA31}"/>
              </a:ext>
            </a:extLst>
          </p:cNvPr>
          <p:cNvSpPr/>
          <p:nvPr/>
        </p:nvSpPr>
        <p:spPr>
          <a:xfrm>
            <a:off x="6446571" y="3791781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02BEABC1-707F-47AF-BD56-D8B2AD015558}"/>
              </a:ext>
            </a:extLst>
          </p:cNvPr>
          <p:cNvSpPr/>
          <p:nvPr/>
        </p:nvSpPr>
        <p:spPr>
          <a:xfrm>
            <a:off x="7300842" y="3791780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BD229117-E06A-4499-B03C-B1C4BC68B1B9}"/>
              </a:ext>
            </a:extLst>
          </p:cNvPr>
          <p:cNvSpPr/>
          <p:nvPr/>
        </p:nvSpPr>
        <p:spPr>
          <a:xfrm>
            <a:off x="8169074" y="3791779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Прямокутник: округлені кути 29">
            <a:extLst>
              <a:ext uri="{FF2B5EF4-FFF2-40B4-BE49-F238E27FC236}">
                <a16:creationId xmlns:a16="http://schemas.microsoft.com/office/drawing/2014/main" id="{8FAE7620-BC27-4976-B643-42BB6421473C}"/>
              </a:ext>
            </a:extLst>
          </p:cNvPr>
          <p:cNvSpPr/>
          <p:nvPr/>
        </p:nvSpPr>
        <p:spPr>
          <a:xfrm>
            <a:off x="9048722" y="3791779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Прямокутник: округлені кути 30">
            <a:extLst>
              <a:ext uri="{FF2B5EF4-FFF2-40B4-BE49-F238E27FC236}">
                <a16:creationId xmlns:a16="http://schemas.microsoft.com/office/drawing/2014/main" id="{C2305AD7-1898-45C9-AF2D-0FA0C4159632}"/>
              </a:ext>
            </a:extLst>
          </p:cNvPr>
          <p:cNvSpPr/>
          <p:nvPr/>
        </p:nvSpPr>
        <p:spPr>
          <a:xfrm>
            <a:off x="9916238" y="3791779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BD32F33F-98AE-434D-A4C5-ABF5664E2093}"/>
              </a:ext>
            </a:extLst>
          </p:cNvPr>
          <p:cNvSpPr/>
          <p:nvPr/>
        </p:nvSpPr>
        <p:spPr>
          <a:xfrm>
            <a:off x="10772338" y="3791779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4C2D9DF1-4304-4C4F-90A4-D96D42EAF552}"/>
              </a:ext>
            </a:extLst>
          </p:cNvPr>
          <p:cNvSpPr/>
          <p:nvPr/>
        </p:nvSpPr>
        <p:spPr>
          <a:xfrm>
            <a:off x="2918036" y="3555357"/>
            <a:ext cx="8691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А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97EDB320-49D5-404A-8275-5690D4CFF30D}"/>
              </a:ext>
            </a:extLst>
          </p:cNvPr>
          <p:cNvSpPr/>
          <p:nvPr/>
        </p:nvSpPr>
        <p:spPr>
          <a:xfrm>
            <a:off x="6478482" y="3537595"/>
            <a:ext cx="7425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к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8FDE5BDC-7009-4948-9307-FE6C4F1B6A00}"/>
              </a:ext>
            </a:extLst>
          </p:cNvPr>
          <p:cNvSpPr/>
          <p:nvPr/>
        </p:nvSpPr>
        <p:spPr>
          <a:xfrm>
            <a:off x="8245320" y="3555357"/>
            <a:ext cx="62389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т</a:t>
            </a:r>
          </a:p>
        </p:txBody>
      </p:sp>
      <p:sp>
        <p:nvSpPr>
          <p:cNvPr id="34" name="Прямокутник 33">
            <a:extLst>
              <a:ext uri="{FF2B5EF4-FFF2-40B4-BE49-F238E27FC236}">
                <a16:creationId xmlns:a16="http://schemas.microsoft.com/office/drawing/2014/main" id="{20B8E664-D0F8-4939-9A9B-1EB96CFE58CA}"/>
              </a:ext>
            </a:extLst>
          </p:cNvPr>
          <p:cNvSpPr/>
          <p:nvPr/>
        </p:nvSpPr>
        <p:spPr>
          <a:xfrm>
            <a:off x="7346714" y="3555357"/>
            <a:ext cx="7425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к</a:t>
            </a:r>
          </a:p>
        </p:txBody>
      </p:sp>
      <p:sp>
        <p:nvSpPr>
          <p:cNvPr id="35" name="Прямокутник 34">
            <a:extLst>
              <a:ext uri="{FF2B5EF4-FFF2-40B4-BE49-F238E27FC236}">
                <a16:creationId xmlns:a16="http://schemas.microsoft.com/office/drawing/2014/main" id="{513EADE4-F692-4E80-8A99-C06F87C71203}"/>
              </a:ext>
            </a:extLst>
          </p:cNvPr>
          <p:cNvSpPr/>
          <p:nvPr/>
        </p:nvSpPr>
        <p:spPr>
          <a:xfrm>
            <a:off x="9141279" y="3555357"/>
            <a:ext cx="62389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т</a:t>
            </a:r>
          </a:p>
        </p:txBody>
      </p:sp>
      <p:sp>
        <p:nvSpPr>
          <p:cNvPr id="33" name="Прямокутник 32">
            <a:extLst>
              <a:ext uri="{FF2B5EF4-FFF2-40B4-BE49-F238E27FC236}">
                <a16:creationId xmlns:a16="http://schemas.microsoft.com/office/drawing/2014/main" id="{36B4D44F-ED6E-4254-8438-FA837D9B1F1D}"/>
              </a:ext>
            </a:extLst>
          </p:cNvPr>
          <p:cNvSpPr/>
          <p:nvPr/>
        </p:nvSpPr>
        <p:spPr>
          <a:xfrm>
            <a:off x="9966113" y="3548144"/>
            <a:ext cx="79060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р</a:t>
            </a:r>
          </a:p>
        </p:txBody>
      </p:sp>
      <p:sp>
        <p:nvSpPr>
          <p:cNvPr id="36" name="Прямокутник 35">
            <a:extLst>
              <a:ext uri="{FF2B5EF4-FFF2-40B4-BE49-F238E27FC236}">
                <a16:creationId xmlns:a16="http://schemas.microsoft.com/office/drawing/2014/main" id="{DCEB9E9F-30E4-4347-9BE5-F954DD84C5F8}"/>
              </a:ext>
            </a:extLst>
          </p:cNvPr>
          <p:cNvSpPr/>
          <p:nvPr/>
        </p:nvSpPr>
        <p:spPr>
          <a:xfrm>
            <a:off x="10769237" y="3537595"/>
            <a:ext cx="8002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н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F7A2DB-0555-46CF-992C-F97237DB73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0" t="58023" r="3650" b="25592"/>
          <a:stretch/>
        </p:blipFill>
        <p:spPr>
          <a:xfrm>
            <a:off x="627237" y="5135747"/>
            <a:ext cx="11302146" cy="1123122"/>
          </a:xfrm>
          <a:prstGeom prst="rect">
            <a:avLst/>
          </a:prstGeom>
        </p:spPr>
      </p:pic>
      <p:pic>
        <p:nvPicPr>
          <p:cNvPr id="2050" name="Picture 2" descr="Антарктида | Genially">
            <a:extLst>
              <a:ext uri="{FF2B5EF4-FFF2-40B4-BE49-F238E27FC236}">
                <a16:creationId xmlns:a16="http://schemas.microsoft.com/office/drawing/2014/main" id="{615085B7-8F17-489A-90E5-236DAA745A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28" y="215738"/>
            <a:ext cx="5952414" cy="334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04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695979" y="-2693744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</p:spPr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DBD68421-FAE6-465B-BF2C-E6355CD0AE3A}"/>
              </a:ext>
            </a:extLst>
          </p:cNvPr>
          <p:cNvSpPr/>
          <p:nvPr/>
        </p:nvSpPr>
        <p:spPr>
          <a:xfrm>
            <a:off x="4288251" y="5257800"/>
            <a:ext cx="567499" cy="914400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D5F3F66C-947B-4A64-94BC-96ACB2A8016F}"/>
              </a:ext>
            </a:extLst>
          </p:cNvPr>
          <p:cNvSpPr/>
          <p:nvPr/>
        </p:nvSpPr>
        <p:spPr>
          <a:xfrm>
            <a:off x="4855750" y="5257800"/>
            <a:ext cx="567499" cy="914400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232BA811-2F46-4002-921D-339672287A4A}"/>
              </a:ext>
            </a:extLst>
          </p:cNvPr>
          <p:cNvSpPr/>
          <p:nvPr/>
        </p:nvSpPr>
        <p:spPr>
          <a:xfrm>
            <a:off x="5423249" y="5257800"/>
            <a:ext cx="567499" cy="914400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F29678F0-C226-4BC6-978B-E74520738405}"/>
              </a:ext>
            </a:extLst>
          </p:cNvPr>
          <p:cNvSpPr/>
          <p:nvPr/>
        </p:nvSpPr>
        <p:spPr>
          <a:xfrm>
            <a:off x="5996794" y="5257800"/>
            <a:ext cx="567499" cy="914400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4585D09F-39BA-41F3-A22D-8D4F91B47BFB}"/>
              </a:ext>
            </a:extLst>
          </p:cNvPr>
          <p:cNvSpPr/>
          <p:nvPr/>
        </p:nvSpPr>
        <p:spPr>
          <a:xfrm>
            <a:off x="6564293" y="5257800"/>
            <a:ext cx="567499" cy="914400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196E1395-786D-40C4-A541-3DC04DDD9B5B}"/>
              </a:ext>
            </a:extLst>
          </p:cNvPr>
          <p:cNvSpPr/>
          <p:nvPr/>
        </p:nvSpPr>
        <p:spPr>
          <a:xfrm>
            <a:off x="7131792" y="5257800"/>
            <a:ext cx="567499" cy="914400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03673343-8F4D-4997-A032-1E26B81D8AB8}"/>
              </a:ext>
            </a:extLst>
          </p:cNvPr>
          <p:cNvSpPr/>
          <p:nvPr/>
        </p:nvSpPr>
        <p:spPr>
          <a:xfrm>
            <a:off x="7713806" y="5257800"/>
            <a:ext cx="567499" cy="914400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" descr="Новорічні цифри — rozumnyky.com.ua">
            <a:extLst>
              <a:ext uri="{FF2B5EF4-FFF2-40B4-BE49-F238E27FC236}">
                <a16:creationId xmlns:a16="http://schemas.microsoft.com/office/drawing/2014/main" id="{69F68001-EBC0-41C0-A6F8-846F0D22D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1" t="28071" r="38660" b="52268"/>
          <a:stretch/>
        </p:blipFill>
        <p:spPr bwMode="auto">
          <a:xfrm>
            <a:off x="1191647" y="702359"/>
            <a:ext cx="1964497" cy="2467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id="{ADF9EB9C-91A5-4D97-8EF8-0684F9B4FD4E}"/>
              </a:ext>
            </a:extLst>
          </p:cNvPr>
          <p:cNvSpPr/>
          <p:nvPr/>
        </p:nvSpPr>
        <p:spPr>
          <a:xfrm>
            <a:off x="2944960" y="3750029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81EEA8A3-A041-4516-966C-E31CC755594C}"/>
              </a:ext>
            </a:extLst>
          </p:cNvPr>
          <p:cNvSpPr/>
          <p:nvPr/>
        </p:nvSpPr>
        <p:spPr>
          <a:xfrm>
            <a:off x="3799231" y="3750028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302128D9-5EED-4220-BB5B-9E19585BB93B}"/>
              </a:ext>
            </a:extLst>
          </p:cNvPr>
          <p:cNvSpPr/>
          <p:nvPr/>
        </p:nvSpPr>
        <p:spPr>
          <a:xfrm>
            <a:off x="4681922" y="3783201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456BCDAE-8699-444D-809F-E3F4C5C194A8}"/>
              </a:ext>
            </a:extLst>
          </p:cNvPr>
          <p:cNvSpPr/>
          <p:nvPr/>
        </p:nvSpPr>
        <p:spPr>
          <a:xfrm>
            <a:off x="5553678" y="3791779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40DDD448-AD1C-4D72-8DED-2DE6BD76DAFF}"/>
              </a:ext>
            </a:extLst>
          </p:cNvPr>
          <p:cNvSpPr/>
          <p:nvPr/>
        </p:nvSpPr>
        <p:spPr>
          <a:xfrm>
            <a:off x="6433648" y="3791781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B16AD324-BC60-485F-9C0F-2CD60A8D0D91}"/>
              </a:ext>
            </a:extLst>
          </p:cNvPr>
          <p:cNvSpPr/>
          <p:nvPr/>
        </p:nvSpPr>
        <p:spPr>
          <a:xfrm>
            <a:off x="7287919" y="3791780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F8DDDB27-822F-474A-B23B-6889330612DF}"/>
              </a:ext>
            </a:extLst>
          </p:cNvPr>
          <p:cNvSpPr/>
          <p:nvPr/>
        </p:nvSpPr>
        <p:spPr>
          <a:xfrm>
            <a:off x="8156151" y="3791779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9096D520-760D-4F6E-9D08-3C9C8F60E3B3}"/>
              </a:ext>
            </a:extLst>
          </p:cNvPr>
          <p:cNvSpPr/>
          <p:nvPr/>
        </p:nvSpPr>
        <p:spPr>
          <a:xfrm>
            <a:off x="9052588" y="3791777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0902670C-DD0F-480D-8D9E-348D07E5A607}"/>
              </a:ext>
            </a:extLst>
          </p:cNvPr>
          <p:cNvSpPr/>
          <p:nvPr/>
        </p:nvSpPr>
        <p:spPr>
          <a:xfrm>
            <a:off x="9909627" y="3791777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Прямокутник 28">
            <a:extLst>
              <a:ext uri="{FF2B5EF4-FFF2-40B4-BE49-F238E27FC236}">
                <a16:creationId xmlns:a16="http://schemas.microsoft.com/office/drawing/2014/main" id="{BE8D27FE-6822-4E8E-A129-76DFA2701CB7}"/>
              </a:ext>
            </a:extLst>
          </p:cNvPr>
          <p:cNvSpPr/>
          <p:nvPr/>
        </p:nvSpPr>
        <p:spPr>
          <a:xfrm>
            <a:off x="3023486" y="3468348"/>
            <a:ext cx="7425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0E42BF-F6DA-47BA-B0C8-6D60F994B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207" y="3469855"/>
            <a:ext cx="621846" cy="1450974"/>
          </a:xfrm>
          <a:prstGeom prst="rect">
            <a:avLst/>
          </a:prstGeom>
        </p:spPr>
      </p:pic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9CB673D8-D171-445B-842E-43E939FFE1F4}"/>
              </a:ext>
            </a:extLst>
          </p:cNvPr>
          <p:cNvSpPr/>
          <p:nvPr/>
        </p:nvSpPr>
        <p:spPr>
          <a:xfrm>
            <a:off x="4675143" y="3468348"/>
            <a:ext cx="8002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н</a:t>
            </a:r>
          </a:p>
        </p:txBody>
      </p:sp>
      <p:sp>
        <p:nvSpPr>
          <p:cNvPr id="31" name="Прямокутник 30">
            <a:extLst>
              <a:ext uri="{FF2B5EF4-FFF2-40B4-BE49-F238E27FC236}">
                <a16:creationId xmlns:a16="http://schemas.microsoft.com/office/drawing/2014/main" id="{F0F3A050-1E1A-4E1F-9489-6BFDED0D170D}"/>
              </a:ext>
            </a:extLst>
          </p:cNvPr>
          <p:cNvSpPr/>
          <p:nvPr/>
        </p:nvSpPr>
        <p:spPr>
          <a:xfrm>
            <a:off x="5606147" y="3468348"/>
            <a:ext cx="79060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р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6D04C05C-1BCF-4745-8491-D1E0891E3C30}"/>
              </a:ext>
            </a:extLst>
          </p:cNvPr>
          <p:cNvSpPr/>
          <p:nvPr/>
        </p:nvSpPr>
        <p:spPr>
          <a:xfrm>
            <a:off x="6544686" y="3468348"/>
            <a:ext cx="7184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у</a:t>
            </a:r>
          </a:p>
        </p:txBody>
      </p:sp>
      <p:sp>
        <p:nvSpPr>
          <p:cNvPr id="33" name="Прямокутник 32">
            <a:extLst>
              <a:ext uri="{FF2B5EF4-FFF2-40B4-BE49-F238E27FC236}">
                <a16:creationId xmlns:a16="http://schemas.microsoft.com/office/drawing/2014/main" id="{CDF73CC0-4CAB-4E2F-98D3-CEFDA3E553FC}"/>
              </a:ext>
            </a:extLst>
          </p:cNvPr>
          <p:cNvSpPr/>
          <p:nvPr/>
        </p:nvSpPr>
        <p:spPr>
          <a:xfrm>
            <a:off x="7295131" y="3468348"/>
            <a:ext cx="7425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а</a:t>
            </a:r>
          </a:p>
        </p:txBody>
      </p:sp>
      <p:sp>
        <p:nvSpPr>
          <p:cNvPr id="34" name="Прямокутник 33">
            <a:extLst>
              <a:ext uri="{FF2B5EF4-FFF2-40B4-BE49-F238E27FC236}">
                <a16:creationId xmlns:a16="http://schemas.microsoft.com/office/drawing/2014/main" id="{957F53E1-476A-44D3-9232-590EE08ABBBD}"/>
              </a:ext>
            </a:extLst>
          </p:cNvPr>
          <p:cNvSpPr/>
          <p:nvPr/>
        </p:nvSpPr>
        <p:spPr>
          <a:xfrm>
            <a:off x="8186185" y="3491505"/>
            <a:ext cx="81304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и</a:t>
            </a:r>
          </a:p>
        </p:txBody>
      </p:sp>
      <p:sp>
        <p:nvSpPr>
          <p:cNvPr id="35" name="Прямокутник 34">
            <a:extLst>
              <a:ext uri="{FF2B5EF4-FFF2-40B4-BE49-F238E27FC236}">
                <a16:creationId xmlns:a16="http://schemas.microsoft.com/office/drawing/2014/main" id="{E1847CCC-4D60-448D-BE48-FDAA72FDDEEE}"/>
              </a:ext>
            </a:extLst>
          </p:cNvPr>
          <p:cNvSpPr/>
          <p:nvPr/>
        </p:nvSpPr>
        <p:spPr>
          <a:xfrm>
            <a:off x="9072150" y="3511235"/>
            <a:ext cx="7906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о</a:t>
            </a:r>
          </a:p>
        </p:txBody>
      </p:sp>
      <p:sp>
        <p:nvSpPr>
          <p:cNvPr id="36" name="Прямокутник 35">
            <a:extLst>
              <a:ext uri="{FF2B5EF4-FFF2-40B4-BE49-F238E27FC236}">
                <a16:creationId xmlns:a16="http://schemas.microsoft.com/office/drawing/2014/main" id="{E048DB46-B731-4F40-B856-B4A06672B8A6}"/>
              </a:ext>
            </a:extLst>
          </p:cNvPr>
          <p:cNvSpPr/>
          <p:nvPr/>
        </p:nvSpPr>
        <p:spPr>
          <a:xfrm>
            <a:off x="9968587" y="3509518"/>
            <a:ext cx="7184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х</a:t>
            </a:r>
          </a:p>
        </p:txBody>
      </p:sp>
      <p:pic>
        <p:nvPicPr>
          <p:cNvPr id="7170" name="Picture 2" descr="Українська мова. 1 клас. &quot;Зимові слова&quot; | Тест на 11 запитань. Українська  мова">
            <a:extLst>
              <a:ext uri="{FF2B5EF4-FFF2-40B4-BE49-F238E27FC236}">
                <a16:creationId xmlns:a16="http://schemas.microsoft.com/office/drawing/2014/main" id="{B8FAB4F8-746D-4D8B-9247-26D32C8292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383" y="262912"/>
            <a:ext cx="4312179" cy="323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0FF4A9-BB10-4381-A057-555898D308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61" t="58373" r="7935" b="25241"/>
          <a:stretch/>
        </p:blipFill>
        <p:spPr>
          <a:xfrm>
            <a:off x="2154439" y="5167880"/>
            <a:ext cx="10217426" cy="112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48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686146" y="-2693744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5"/>
            <a:stretch>
              <a:fillRect l="-16911"/>
            </a:stretch>
          </a:blipFill>
        </p:spPr>
      </p:sp>
      <p:pic>
        <p:nvPicPr>
          <p:cNvPr id="6" name="Таймер 1 минута">
            <a:hlinkClick r:id="" action="ppaction://media"/>
            <a:extLst>
              <a:ext uri="{FF2B5EF4-FFF2-40B4-BE49-F238E27FC236}">
                <a16:creationId xmlns:a16="http://schemas.microsoft.com/office/drawing/2014/main" id="{B59A91E1-1150-494D-9D48-681BBC9F1E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4942" y="771101"/>
            <a:ext cx="2418174" cy="1360223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2" descr="Новорічні цифри — rozumnyky.com.ua">
            <a:extLst>
              <a:ext uri="{FF2B5EF4-FFF2-40B4-BE49-F238E27FC236}">
                <a16:creationId xmlns:a16="http://schemas.microsoft.com/office/drawing/2014/main" id="{843F0C8A-88A9-4DE6-9C19-8F43640E0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8" t="28116" r="6956" b="52223"/>
          <a:stretch/>
        </p:blipFill>
        <p:spPr bwMode="auto">
          <a:xfrm>
            <a:off x="364149" y="2936916"/>
            <a:ext cx="1183248" cy="1563823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69D38788-BBFB-48C6-8D3A-0A1F59CED157}"/>
              </a:ext>
            </a:extLst>
          </p:cNvPr>
          <p:cNvSpPr/>
          <p:nvPr/>
        </p:nvSpPr>
        <p:spPr>
          <a:xfrm>
            <a:off x="2944960" y="3750029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19B91C94-167E-482D-8ADC-A49004CD2637}"/>
              </a:ext>
            </a:extLst>
          </p:cNvPr>
          <p:cNvSpPr/>
          <p:nvPr/>
        </p:nvSpPr>
        <p:spPr>
          <a:xfrm>
            <a:off x="3799231" y="3750028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01D4FA5E-22C3-49C0-A292-F7482428AB87}"/>
              </a:ext>
            </a:extLst>
          </p:cNvPr>
          <p:cNvSpPr/>
          <p:nvPr/>
        </p:nvSpPr>
        <p:spPr>
          <a:xfrm>
            <a:off x="4667463" y="3750027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D721B352-0600-4CBF-9803-47CB9B4A9BC8}"/>
              </a:ext>
            </a:extLst>
          </p:cNvPr>
          <p:cNvSpPr/>
          <p:nvPr/>
        </p:nvSpPr>
        <p:spPr>
          <a:xfrm>
            <a:off x="5553678" y="3750025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09C853F1-2989-42E1-AAB4-B7E3822BB6A1}"/>
              </a:ext>
            </a:extLst>
          </p:cNvPr>
          <p:cNvSpPr/>
          <p:nvPr/>
        </p:nvSpPr>
        <p:spPr>
          <a:xfrm>
            <a:off x="6433175" y="3750026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62A2E509-2188-44EB-8056-16D6097E86A9}"/>
              </a:ext>
            </a:extLst>
          </p:cNvPr>
          <p:cNvSpPr/>
          <p:nvPr/>
        </p:nvSpPr>
        <p:spPr>
          <a:xfrm>
            <a:off x="7289211" y="3750026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91E43C1D-1C81-4CDF-9ED1-0820F1C54AD6}"/>
              </a:ext>
            </a:extLst>
          </p:cNvPr>
          <p:cNvSpPr/>
          <p:nvPr/>
        </p:nvSpPr>
        <p:spPr>
          <a:xfrm>
            <a:off x="8168708" y="3750026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4C4A4B35-D0FE-4460-B608-44BDFC44FC4A}"/>
              </a:ext>
            </a:extLst>
          </p:cNvPr>
          <p:cNvSpPr/>
          <p:nvPr/>
        </p:nvSpPr>
        <p:spPr>
          <a:xfrm>
            <a:off x="9035066" y="3750027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C36507-8539-4740-81A8-E2132B2430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866" b="4465"/>
          <a:stretch/>
        </p:blipFill>
        <p:spPr>
          <a:xfrm>
            <a:off x="1500912" y="45154"/>
            <a:ext cx="5127146" cy="2628897"/>
          </a:xfrm>
          <a:prstGeom prst="rect">
            <a:avLst/>
          </a:prstGeom>
        </p:spPr>
      </p:pic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5D298BBB-9BB7-4E11-AA66-733B498D1C44}"/>
              </a:ext>
            </a:extLst>
          </p:cNvPr>
          <p:cNvSpPr/>
          <p:nvPr/>
        </p:nvSpPr>
        <p:spPr>
          <a:xfrm>
            <a:off x="9902488" y="3750024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19ECA021-A2CA-411E-903C-4141C54AB242}"/>
              </a:ext>
            </a:extLst>
          </p:cNvPr>
          <p:cNvSpPr/>
          <p:nvPr/>
        </p:nvSpPr>
        <p:spPr>
          <a:xfrm>
            <a:off x="2060275" y="3750024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1139DF1E-F44F-4A92-BE9B-FFF8AAB8D5F5}"/>
              </a:ext>
            </a:extLst>
          </p:cNvPr>
          <p:cNvSpPr/>
          <p:nvPr/>
        </p:nvSpPr>
        <p:spPr>
          <a:xfrm>
            <a:off x="2145217" y="3456232"/>
            <a:ext cx="66556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з</a:t>
            </a:r>
          </a:p>
        </p:txBody>
      </p: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B8FD4556-C453-4265-A9C6-88FC955FB656}"/>
              </a:ext>
            </a:extLst>
          </p:cNvPr>
          <p:cNvSpPr/>
          <p:nvPr/>
        </p:nvSpPr>
        <p:spPr>
          <a:xfrm>
            <a:off x="2975880" y="3456232"/>
            <a:ext cx="79060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о</a:t>
            </a:r>
          </a:p>
        </p:txBody>
      </p:sp>
      <p:sp>
        <p:nvSpPr>
          <p:cNvPr id="31" name="Прямокутник 30">
            <a:extLst>
              <a:ext uri="{FF2B5EF4-FFF2-40B4-BE49-F238E27FC236}">
                <a16:creationId xmlns:a16="http://schemas.microsoft.com/office/drawing/2014/main" id="{D2C70816-BC93-4824-86A3-35DF692A697C}"/>
              </a:ext>
            </a:extLst>
          </p:cNvPr>
          <p:cNvSpPr/>
          <p:nvPr/>
        </p:nvSpPr>
        <p:spPr>
          <a:xfrm>
            <a:off x="3844599" y="3468350"/>
            <a:ext cx="79060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о</a:t>
            </a:r>
          </a:p>
        </p:txBody>
      </p: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BE16F5AB-74AD-4ABF-B3E6-CA378185FA1D}"/>
              </a:ext>
            </a:extLst>
          </p:cNvPr>
          <p:cNvSpPr/>
          <p:nvPr/>
        </p:nvSpPr>
        <p:spPr>
          <a:xfrm>
            <a:off x="4690568" y="3468350"/>
            <a:ext cx="81945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ц</a:t>
            </a:r>
          </a:p>
        </p:txBody>
      </p:sp>
      <p:sp>
        <p:nvSpPr>
          <p:cNvPr id="33" name="Прямокутник 32">
            <a:extLst>
              <a:ext uri="{FF2B5EF4-FFF2-40B4-BE49-F238E27FC236}">
                <a16:creationId xmlns:a16="http://schemas.microsoft.com/office/drawing/2014/main" id="{F7B8AA0E-E9A7-4AB2-9463-AB94EDBDA8BB}"/>
              </a:ext>
            </a:extLst>
          </p:cNvPr>
          <p:cNvSpPr/>
          <p:nvPr/>
        </p:nvSpPr>
        <p:spPr>
          <a:xfrm>
            <a:off x="5587011" y="3501517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я</a:t>
            </a:r>
          </a:p>
        </p:txBody>
      </p:sp>
      <p:sp>
        <p:nvSpPr>
          <p:cNvPr id="34" name="Прямокутник 33">
            <a:extLst>
              <a:ext uri="{FF2B5EF4-FFF2-40B4-BE49-F238E27FC236}">
                <a16:creationId xmlns:a16="http://schemas.microsoft.com/office/drawing/2014/main" id="{9D89DC0A-92EE-4FCF-9DA9-C543CC1B54F8}"/>
              </a:ext>
            </a:extLst>
          </p:cNvPr>
          <p:cNvSpPr/>
          <p:nvPr/>
        </p:nvSpPr>
        <p:spPr>
          <a:xfrm>
            <a:off x="6356350" y="3501517"/>
            <a:ext cx="98937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м</a:t>
            </a:r>
          </a:p>
        </p:txBody>
      </p:sp>
      <p:sp>
        <p:nvSpPr>
          <p:cNvPr id="35" name="Прямокутник 34">
            <a:extLst>
              <a:ext uri="{FF2B5EF4-FFF2-40B4-BE49-F238E27FC236}">
                <a16:creationId xmlns:a16="http://schemas.microsoft.com/office/drawing/2014/main" id="{1016171A-7E91-4143-AC8E-61341295336D}"/>
              </a:ext>
            </a:extLst>
          </p:cNvPr>
          <p:cNvSpPr/>
          <p:nvPr/>
        </p:nvSpPr>
        <p:spPr>
          <a:xfrm>
            <a:off x="7366100" y="3520838"/>
            <a:ext cx="7425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к</a:t>
            </a:r>
          </a:p>
        </p:txBody>
      </p:sp>
      <p:sp>
        <p:nvSpPr>
          <p:cNvPr id="36" name="Прямокутник 35">
            <a:extLst>
              <a:ext uri="{FF2B5EF4-FFF2-40B4-BE49-F238E27FC236}">
                <a16:creationId xmlns:a16="http://schemas.microsoft.com/office/drawing/2014/main" id="{93125494-A3A1-441F-B785-AC3EBD008086}"/>
              </a:ext>
            </a:extLst>
          </p:cNvPr>
          <p:cNvSpPr/>
          <p:nvPr/>
        </p:nvSpPr>
        <p:spPr>
          <a:xfrm>
            <a:off x="8368577" y="3501517"/>
            <a:ext cx="46198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і</a:t>
            </a:r>
          </a:p>
        </p:txBody>
      </p:sp>
      <p:sp>
        <p:nvSpPr>
          <p:cNvPr id="37" name="Прямокутник 36">
            <a:extLst>
              <a:ext uri="{FF2B5EF4-FFF2-40B4-BE49-F238E27FC236}">
                <a16:creationId xmlns:a16="http://schemas.microsoft.com/office/drawing/2014/main" id="{CEC66328-2E1D-4F49-B953-F9B78D4E089A}"/>
              </a:ext>
            </a:extLst>
          </p:cNvPr>
          <p:cNvSpPr/>
          <p:nvPr/>
        </p:nvSpPr>
        <p:spPr>
          <a:xfrm>
            <a:off x="9094559" y="3468350"/>
            <a:ext cx="79060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</a:t>
            </a:r>
          </a:p>
        </p:txBody>
      </p:sp>
      <p:sp>
        <p:nvSpPr>
          <p:cNvPr id="38" name="Прямокутник 37">
            <a:extLst>
              <a:ext uri="{FF2B5EF4-FFF2-40B4-BE49-F238E27FC236}">
                <a16:creationId xmlns:a16="http://schemas.microsoft.com/office/drawing/2014/main" id="{ADC9EF61-2A4C-422B-90CE-4C35510A95B5}"/>
              </a:ext>
            </a:extLst>
          </p:cNvPr>
          <p:cNvSpPr/>
          <p:nvPr/>
        </p:nvSpPr>
        <p:spPr>
          <a:xfrm>
            <a:off x="9928570" y="3468350"/>
            <a:ext cx="81304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8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2EC11B-0C6F-4F2B-936E-CDF0ED3939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87" t="58135" r="2987" b="25156"/>
          <a:stretch/>
        </p:blipFill>
        <p:spPr>
          <a:xfrm>
            <a:off x="602479" y="5349378"/>
            <a:ext cx="11463702" cy="114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1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552132" y="-2693744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30BCA1-C259-48B6-83FE-2C68BDC98E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0" y="4806186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7B23FD-9B5B-4C8B-9C9D-F0F174F215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55" t="6353" r="67712"/>
          <a:stretch/>
        </p:blipFill>
        <p:spPr>
          <a:xfrm>
            <a:off x="758867" y="2892328"/>
            <a:ext cx="1259004" cy="1728328"/>
          </a:xfrm>
          <a:prstGeom prst="rect">
            <a:avLst/>
          </a:prstGeom>
        </p:spPr>
      </p:pic>
      <p:pic>
        <p:nvPicPr>
          <p:cNvPr id="2052" name="Picture 4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1E5AAEB3-9B7B-4C95-A5B0-E53C826D7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05000"/>
            <a:ext cx="3810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оворічні цифри — rozumnyky.com.ua">
            <a:extLst>
              <a:ext uri="{FF2B5EF4-FFF2-40B4-BE49-F238E27FC236}">
                <a16:creationId xmlns:a16="http://schemas.microsoft.com/office/drawing/2014/main" id="{668A1D6B-A533-4AB1-A6D3-B43353D85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Новорічні цифри — rozumnyky.com.ua">
            <a:extLst>
              <a:ext uri="{FF2B5EF4-FFF2-40B4-BE49-F238E27FC236}">
                <a16:creationId xmlns:a16="http://schemas.microsoft.com/office/drawing/2014/main" id="{B73D949A-222D-4E7E-9869-D8BCE4C9B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8116" r="6956" b="52223"/>
          <a:stretch/>
        </p:blipFill>
        <p:spPr bwMode="auto">
          <a:xfrm>
            <a:off x="4191000" y="2080591"/>
            <a:ext cx="4025348" cy="134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96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552132" y="-2693744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30BCA1-C259-48B6-83FE-2C68BDC98E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0" y="4806186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7B23FD-9B5B-4C8B-9C9D-F0F174F215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55" t="6353" r="67712"/>
          <a:stretch/>
        </p:blipFill>
        <p:spPr>
          <a:xfrm>
            <a:off x="758867" y="2892328"/>
            <a:ext cx="1259004" cy="1728328"/>
          </a:xfrm>
          <a:prstGeom prst="rect">
            <a:avLst/>
          </a:prstGeom>
        </p:spPr>
      </p:pic>
      <p:pic>
        <p:nvPicPr>
          <p:cNvPr id="2052" name="Picture 4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1E5AAEB3-9B7B-4C95-A5B0-E53C826D7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05000"/>
            <a:ext cx="3810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оворічні цифри — rozumnyky.com.ua">
            <a:extLst>
              <a:ext uri="{FF2B5EF4-FFF2-40B4-BE49-F238E27FC236}">
                <a16:creationId xmlns:a16="http://schemas.microsoft.com/office/drawing/2014/main" id="{668A1D6B-A533-4AB1-A6D3-B43353D85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Новорічні цифри — rozumnyky.com.ua">
            <a:extLst>
              <a:ext uri="{FF2B5EF4-FFF2-40B4-BE49-F238E27FC236}">
                <a16:creationId xmlns:a16="http://schemas.microsoft.com/office/drawing/2014/main" id="{B73D949A-222D-4E7E-9869-D8BCE4C9B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8116" r="6956" b="52223"/>
          <a:stretch/>
        </p:blipFill>
        <p:spPr bwMode="auto">
          <a:xfrm>
            <a:off x="4191000" y="2080591"/>
            <a:ext cx="4025348" cy="134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493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552132" y="-2693744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30BCA1-C259-48B6-83FE-2C68BDC98E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0" y="4680586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935002-BD4F-4911-ABF5-13CB532FE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613" y="2064110"/>
            <a:ext cx="2093181" cy="26164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CC207F-F40A-4BD5-8294-7CD7A0D20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6906" y="2855926"/>
            <a:ext cx="4938188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25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552132" y="-2693744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30BCA1-C259-48B6-83FE-2C68BDC98E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0" y="4806186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AA07B0-E589-40B3-8AFF-0C61D212B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906" y="2855926"/>
            <a:ext cx="4938188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68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233344" y="-2645735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5"/>
            <a:stretch>
              <a:fillRect l="-16911"/>
            </a:stretch>
          </a:blipFill>
        </p:spPr>
      </p:sp>
      <p:pic>
        <p:nvPicPr>
          <p:cNvPr id="5128" name="Picture 8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0D08E8C4-1D50-446F-B84E-A493E7FA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000" y="254510"/>
            <a:ext cx="2780732" cy="355086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Таймер 1 минута">
            <a:hlinkClick r:id="" action="ppaction://media"/>
            <a:extLst>
              <a:ext uri="{FF2B5EF4-FFF2-40B4-BE49-F238E27FC236}">
                <a16:creationId xmlns:a16="http://schemas.microsoft.com/office/drawing/2014/main" id="{B59A91E1-1150-494D-9D48-681BBC9F1E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57680" y="1430485"/>
            <a:ext cx="2418174" cy="1360223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-74227" y="4371593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2" descr="Новорічні цифри — rozumnyky.com.ua">
            <a:extLst>
              <a:ext uri="{FF2B5EF4-FFF2-40B4-BE49-F238E27FC236}">
                <a16:creationId xmlns:a16="http://schemas.microsoft.com/office/drawing/2014/main" id="{9BFD8E5F-B90E-4ACC-B512-73AADE0B1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3384" r="69894" b="74730"/>
          <a:stretch/>
        </p:blipFill>
        <p:spPr bwMode="auto">
          <a:xfrm>
            <a:off x="392848" y="695018"/>
            <a:ext cx="1502101" cy="2095690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69FD45C4-041A-4677-84B8-A18C6CF3A712}"/>
              </a:ext>
            </a:extLst>
          </p:cNvPr>
          <p:cNvSpPr/>
          <p:nvPr/>
        </p:nvSpPr>
        <p:spPr>
          <a:xfrm>
            <a:off x="2807405" y="3997202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Прямокутник: округлені кути 30">
            <a:extLst>
              <a:ext uri="{FF2B5EF4-FFF2-40B4-BE49-F238E27FC236}">
                <a16:creationId xmlns:a16="http://schemas.microsoft.com/office/drawing/2014/main" id="{050E2146-2117-4DE5-9180-DE18DF50672E}"/>
              </a:ext>
            </a:extLst>
          </p:cNvPr>
          <p:cNvSpPr/>
          <p:nvPr/>
        </p:nvSpPr>
        <p:spPr>
          <a:xfrm>
            <a:off x="3663505" y="4004764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B69406EF-16BA-4705-9502-FCFBF38AB47E}"/>
              </a:ext>
            </a:extLst>
          </p:cNvPr>
          <p:cNvSpPr/>
          <p:nvPr/>
        </p:nvSpPr>
        <p:spPr>
          <a:xfrm>
            <a:off x="4519605" y="3997202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6CDB0940-C3A2-4DAA-AFF6-E91918A9264F}"/>
              </a:ext>
            </a:extLst>
          </p:cNvPr>
          <p:cNvSpPr/>
          <p:nvPr/>
        </p:nvSpPr>
        <p:spPr>
          <a:xfrm>
            <a:off x="5373892" y="4004613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149DDF6C-0898-4AC3-9D20-10DB4718F125}"/>
              </a:ext>
            </a:extLst>
          </p:cNvPr>
          <p:cNvSpPr/>
          <p:nvPr/>
        </p:nvSpPr>
        <p:spPr>
          <a:xfrm>
            <a:off x="6238717" y="4027374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89F4A1D6-F8CB-4A7D-B5F6-F1CE305780EE}"/>
              </a:ext>
            </a:extLst>
          </p:cNvPr>
          <p:cNvSpPr/>
          <p:nvPr/>
        </p:nvSpPr>
        <p:spPr>
          <a:xfrm>
            <a:off x="7094817" y="4021126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D00487DA-57C9-4BA6-8CD6-9124B5374D55}"/>
              </a:ext>
            </a:extLst>
          </p:cNvPr>
          <p:cNvSpPr/>
          <p:nvPr/>
        </p:nvSpPr>
        <p:spPr>
          <a:xfrm>
            <a:off x="7968506" y="4021126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Прямокутник: округлені кути 37">
            <a:extLst>
              <a:ext uri="{FF2B5EF4-FFF2-40B4-BE49-F238E27FC236}">
                <a16:creationId xmlns:a16="http://schemas.microsoft.com/office/drawing/2014/main" id="{D0FD2A0C-D380-48D9-A205-0D9A7D04442E}"/>
              </a:ext>
            </a:extLst>
          </p:cNvPr>
          <p:cNvSpPr/>
          <p:nvPr/>
        </p:nvSpPr>
        <p:spPr>
          <a:xfrm>
            <a:off x="8824606" y="4013108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9" name="Прямокутник: округлені кути 38">
            <a:extLst>
              <a:ext uri="{FF2B5EF4-FFF2-40B4-BE49-F238E27FC236}">
                <a16:creationId xmlns:a16="http://schemas.microsoft.com/office/drawing/2014/main" id="{6113DD13-024C-4DC2-B9D1-95D187ED3380}"/>
              </a:ext>
            </a:extLst>
          </p:cNvPr>
          <p:cNvSpPr/>
          <p:nvPr/>
        </p:nvSpPr>
        <p:spPr>
          <a:xfrm>
            <a:off x="9672369" y="4013108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55EE694D-189C-49C5-B16A-CF92242474D1}"/>
              </a:ext>
            </a:extLst>
          </p:cNvPr>
          <p:cNvSpPr/>
          <p:nvPr/>
        </p:nvSpPr>
        <p:spPr>
          <a:xfrm>
            <a:off x="9637811" y="3736824"/>
            <a:ext cx="95891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</a:t>
            </a:r>
          </a:p>
        </p:txBody>
      </p:sp>
      <p:sp>
        <p:nvSpPr>
          <p:cNvPr id="40" name="Прямокутник 39">
            <a:extLst>
              <a:ext uri="{FF2B5EF4-FFF2-40B4-BE49-F238E27FC236}">
                <a16:creationId xmlns:a16="http://schemas.microsoft.com/office/drawing/2014/main" id="{D8184371-F689-4691-9203-575E9D0F2E6E}"/>
              </a:ext>
            </a:extLst>
          </p:cNvPr>
          <p:cNvSpPr/>
          <p:nvPr/>
        </p:nvSpPr>
        <p:spPr>
          <a:xfrm>
            <a:off x="3708812" y="3730867"/>
            <a:ext cx="7425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B6842E1-CE84-4CBA-B8F3-99A229246B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2899" y="3691352"/>
            <a:ext cx="743776" cy="1444877"/>
          </a:xfrm>
          <a:prstGeom prst="rect">
            <a:avLst/>
          </a:prstGeom>
        </p:spPr>
      </p:pic>
      <p:sp>
        <p:nvSpPr>
          <p:cNvPr id="42" name="Прямокутник 41">
            <a:extLst>
              <a:ext uri="{FF2B5EF4-FFF2-40B4-BE49-F238E27FC236}">
                <a16:creationId xmlns:a16="http://schemas.microsoft.com/office/drawing/2014/main" id="{CF395D79-717F-4847-A54C-4C3A624A8C79}"/>
              </a:ext>
            </a:extLst>
          </p:cNvPr>
          <p:cNvSpPr/>
          <p:nvPr/>
        </p:nvSpPr>
        <p:spPr>
          <a:xfrm>
            <a:off x="2847176" y="3758179"/>
            <a:ext cx="8002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</a:t>
            </a:r>
          </a:p>
        </p:txBody>
      </p:sp>
      <p:sp>
        <p:nvSpPr>
          <p:cNvPr id="43" name="Прямокутник 42">
            <a:extLst>
              <a:ext uri="{FF2B5EF4-FFF2-40B4-BE49-F238E27FC236}">
                <a16:creationId xmlns:a16="http://schemas.microsoft.com/office/drawing/2014/main" id="{0667AE36-0E49-405E-A50C-920C4F14A857}"/>
              </a:ext>
            </a:extLst>
          </p:cNvPr>
          <p:cNvSpPr/>
          <p:nvPr/>
        </p:nvSpPr>
        <p:spPr>
          <a:xfrm>
            <a:off x="4562751" y="3730867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</a:t>
            </a:r>
          </a:p>
        </p:txBody>
      </p:sp>
      <p:sp>
        <p:nvSpPr>
          <p:cNvPr id="44" name="Прямокутник 43">
            <a:extLst>
              <a:ext uri="{FF2B5EF4-FFF2-40B4-BE49-F238E27FC236}">
                <a16:creationId xmlns:a16="http://schemas.microsoft.com/office/drawing/2014/main" id="{B8607495-AE28-4160-9E2B-95FC021A10B9}"/>
              </a:ext>
            </a:extLst>
          </p:cNvPr>
          <p:cNvSpPr/>
          <p:nvPr/>
        </p:nvSpPr>
        <p:spPr>
          <a:xfrm>
            <a:off x="5403335" y="3699704"/>
            <a:ext cx="7777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</a:t>
            </a:r>
          </a:p>
        </p:txBody>
      </p:sp>
      <p:sp>
        <p:nvSpPr>
          <p:cNvPr id="45" name="Прямокутник 44">
            <a:extLst>
              <a:ext uri="{FF2B5EF4-FFF2-40B4-BE49-F238E27FC236}">
                <a16:creationId xmlns:a16="http://schemas.microsoft.com/office/drawing/2014/main" id="{01E9227D-4F29-4D20-A2B8-A11066177B66}"/>
              </a:ext>
            </a:extLst>
          </p:cNvPr>
          <p:cNvSpPr/>
          <p:nvPr/>
        </p:nvSpPr>
        <p:spPr>
          <a:xfrm>
            <a:off x="6435421" y="3758179"/>
            <a:ext cx="4799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і</a:t>
            </a:r>
          </a:p>
        </p:txBody>
      </p:sp>
      <p:sp>
        <p:nvSpPr>
          <p:cNvPr id="46" name="Прямокутник 45">
            <a:extLst>
              <a:ext uri="{FF2B5EF4-FFF2-40B4-BE49-F238E27FC236}">
                <a16:creationId xmlns:a16="http://schemas.microsoft.com/office/drawing/2014/main" id="{F25BE78B-3F0B-4C5D-A2F3-13035FA7F990}"/>
              </a:ext>
            </a:extLst>
          </p:cNvPr>
          <p:cNvSpPr/>
          <p:nvPr/>
        </p:nvSpPr>
        <p:spPr>
          <a:xfrm>
            <a:off x="7117884" y="3664946"/>
            <a:ext cx="84189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</a:t>
            </a:r>
          </a:p>
        </p:txBody>
      </p:sp>
      <p:sp>
        <p:nvSpPr>
          <p:cNvPr id="47" name="Прямокутник 46">
            <a:extLst>
              <a:ext uri="{FF2B5EF4-FFF2-40B4-BE49-F238E27FC236}">
                <a16:creationId xmlns:a16="http://schemas.microsoft.com/office/drawing/2014/main" id="{F3A118C0-3627-4449-9A79-7989070ADC9D}"/>
              </a:ext>
            </a:extLst>
          </p:cNvPr>
          <p:cNvSpPr/>
          <p:nvPr/>
        </p:nvSpPr>
        <p:spPr>
          <a:xfrm>
            <a:off x="8027937" y="3689679"/>
            <a:ext cx="7473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я</a:t>
            </a:r>
          </a:p>
        </p:txBody>
      </p:sp>
    </p:spTree>
    <p:extLst>
      <p:ext uri="{BB962C8B-B14F-4D97-AF65-F5344CB8AC3E}">
        <p14:creationId xmlns:p14="http://schemas.microsoft.com/office/powerpoint/2010/main" val="271952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233344" y="-2645735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5"/>
            <a:stretch>
              <a:fillRect l="-16911"/>
            </a:stretch>
          </a:blipFill>
          <a:ln w="28575">
            <a:solidFill>
              <a:schemeClr val="accent1">
                <a:lumMod val="50000"/>
              </a:schemeClr>
            </a:solidFill>
          </a:ln>
        </p:spPr>
      </p:sp>
      <p:pic>
        <p:nvPicPr>
          <p:cNvPr id="5128" name="Picture 8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0D08E8C4-1D50-446F-B84E-A493E7FA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748" y="16763"/>
            <a:ext cx="2299616" cy="2936501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Таймер 1 минута">
            <a:hlinkClick r:id="" action="ppaction://media"/>
            <a:extLst>
              <a:ext uri="{FF2B5EF4-FFF2-40B4-BE49-F238E27FC236}">
                <a16:creationId xmlns:a16="http://schemas.microsoft.com/office/drawing/2014/main" id="{B59A91E1-1150-494D-9D48-681BBC9F1E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56065" y="760070"/>
            <a:ext cx="2418174" cy="1360223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0" y="4245485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2" descr="Новорічні цифри — rozumnyky.com.ua">
            <a:extLst>
              <a:ext uri="{FF2B5EF4-FFF2-40B4-BE49-F238E27FC236}">
                <a16:creationId xmlns:a16="http://schemas.microsoft.com/office/drawing/2014/main" id="{9BFD8E5F-B90E-4ACC-B512-73AADE0B1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1" t="4333" r="33848" b="74075"/>
          <a:stretch/>
        </p:blipFill>
        <p:spPr bwMode="auto">
          <a:xfrm>
            <a:off x="114808" y="754136"/>
            <a:ext cx="1803650" cy="2019232"/>
          </a:xfrm>
          <a:prstGeom prst="roundRect">
            <a:avLst>
              <a:gd name="adj" fmla="val 16667"/>
            </a:avLst>
          </a:prstGeom>
          <a:ln w="28575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55E6C300-CB33-4E64-B452-8D7F649F030E}"/>
              </a:ext>
            </a:extLst>
          </p:cNvPr>
          <p:cNvSpPr/>
          <p:nvPr/>
        </p:nvSpPr>
        <p:spPr>
          <a:xfrm>
            <a:off x="3754703" y="3046190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5DB2B816-5A5B-4D24-AF41-35610D8878B9}"/>
              </a:ext>
            </a:extLst>
          </p:cNvPr>
          <p:cNvSpPr/>
          <p:nvPr/>
        </p:nvSpPr>
        <p:spPr>
          <a:xfrm>
            <a:off x="4622160" y="3060121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D24F8468-D514-41C6-8C7B-45BAD4E7B35C}"/>
              </a:ext>
            </a:extLst>
          </p:cNvPr>
          <p:cNvSpPr/>
          <p:nvPr/>
        </p:nvSpPr>
        <p:spPr>
          <a:xfrm>
            <a:off x="5490546" y="3060121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6668FF3C-21DD-4E2D-B3E0-E4692EB517E2}"/>
              </a:ext>
            </a:extLst>
          </p:cNvPr>
          <p:cNvSpPr/>
          <p:nvPr/>
        </p:nvSpPr>
        <p:spPr>
          <a:xfrm>
            <a:off x="6369141" y="3046190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3111FBA8-0F03-4982-AC91-4B6C9B047416}"/>
              </a:ext>
            </a:extLst>
          </p:cNvPr>
          <p:cNvSpPr/>
          <p:nvPr/>
        </p:nvSpPr>
        <p:spPr>
          <a:xfrm>
            <a:off x="7237527" y="3038508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4B822980-F354-494F-BA59-82531EACD188}"/>
              </a:ext>
            </a:extLst>
          </p:cNvPr>
          <p:cNvSpPr/>
          <p:nvPr/>
        </p:nvSpPr>
        <p:spPr>
          <a:xfrm>
            <a:off x="8125829" y="3009083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C759A70C-0DD4-4CD8-BDD8-DB266B76F3D6}"/>
              </a:ext>
            </a:extLst>
          </p:cNvPr>
          <p:cNvSpPr/>
          <p:nvPr/>
        </p:nvSpPr>
        <p:spPr>
          <a:xfrm>
            <a:off x="3885193" y="4473094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EE6B197A-1975-4353-A218-9B736BCED2C6}"/>
              </a:ext>
            </a:extLst>
          </p:cNvPr>
          <p:cNvSpPr/>
          <p:nvPr/>
        </p:nvSpPr>
        <p:spPr>
          <a:xfrm>
            <a:off x="2864947" y="3047641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EB32FA8D-FB65-4D54-B43C-039599FA75A9}"/>
              </a:ext>
            </a:extLst>
          </p:cNvPr>
          <p:cNvSpPr/>
          <p:nvPr/>
        </p:nvSpPr>
        <p:spPr>
          <a:xfrm>
            <a:off x="4763486" y="4476741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9AA0E117-3738-42B6-9ED3-58E8D87570ED}"/>
              </a:ext>
            </a:extLst>
          </p:cNvPr>
          <p:cNvSpPr/>
          <p:nvPr/>
        </p:nvSpPr>
        <p:spPr>
          <a:xfrm>
            <a:off x="5629873" y="4464483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Прямокутник: округлені кути 29">
            <a:extLst>
              <a:ext uri="{FF2B5EF4-FFF2-40B4-BE49-F238E27FC236}">
                <a16:creationId xmlns:a16="http://schemas.microsoft.com/office/drawing/2014/main" id="{1A186212-8011-49C9-8CA4-7F375CD93983}"/>
              </a:ext>
            </a:extLst>
          </p:cNvPr>
          <p:cNvSpPr/>
          <p:nvPr/>
        </p:nvSpPr>
        <p:spPr>
          <a:xfrm>
            <a:off x="6488421" y="4451361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Прямокутник: округлені кути 30">
            <a:extLst>
              <a:ext uri="{FF2B5EF4-FFF2-40B4-BE49-F238E27FC236}">
                <a16:creationId xmlns:a16="http://schemas.microsoft.com/office/drawing/2014/main" id="{7C0192EF-DEB3-4865-80DC-1AD0635FFFD0}"/>
              </a:ext>
            </a:extLst>
          </p:cNvPr>
          <p:cNvSpPr/>
          <p:nvPr/>
        </p:nvSpPr>
        <p:spPr>
          <a:xfrm>
            <a:off x="7376890" y="4451100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C03BFE68-F0EB-401E-AAD0-47C8020E54F7}"/>
              </a:ext>
            </a:extLst>
          </p:cNvPr>
          <p:cNvSpPr/>
          <p:nvPr/>
        </p:nvSpPr>
        <p:spPr>
          <a:xfrm>
            <a:off x="2919337" y="2785358"/>
            <a:ext cx="7473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я</a:t>
            </a:r>
          </a:p>
        </p:txBody>
      </p:sp>
      <p:sp>
        <p:nvSpPr>
          <p:cNvPr id="33" name="Прямокутник 32">
            <a:extLst>
              <a:ext uri="{FF2B5EF4-FFF2-40B4-BE49-F238E27FC236}">
                <a16:creationId xmlns:a16="http://schemas.microsoft.com/office/drawing/2014/main" id="{95A46755-15CE-42CD-9E15-CE3A988368E2}"/>
              </a:ext>
            </a:extLst>
          </p:cNvPr>
          <p:cNvSpPr/>
          <p:nvPr/>
        </p:nvSpPr>
        <p:spPr>
          <a:xfrm>
            <a:off x="5692329" y="4190366"/>
            <a:ext cx="7473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я</a:t>
            </a:r>
          </a:p>
        </p:txBody>
      </p:sp>
      <p:sp>
        <p:nvSpPr>
          <p:cNvPr id="34" name="Прямокутник 33">
            <a:extLst>
              <a:ext uri="{FF2B5EF4-FFF2-40B4-BE49-F238E27FC236}">
                <a16:creationId xmlns:a16="http://schemas.microsoft.com/office/drawing/2014/main" id="{8A55CDAC-5984-4FE4-9860-98BB42411747}"/>
              </a:ext>
            </a:extLst>
          </p:cNvPr>
          <p:cNvSpPr/>
          <p:nvPr/>
        </p:nvSpPr>
        <p:spPr>
          <a:xfrm>
            <a:off x="5501795" y="2773368"/>
            <a:ext cx="8002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90A43E3F-1DC8-4DDB-9E08-C96D00730E45}"/>
              </a:ext>
            </a:extLst>
          </p:cNvPr>
          <p:cNvSpPr/>
          <p:nvPr/>
        </p:nvSpPr>
        <p:spPr>
          <a:xfrm>
            <a:off x="3753185" y="2743816"/>
            <a:ext cx="7906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298C386C-6647-4F6C-B27A-FEA994CEC141}"/>
              </a:ext>
            </a:extLst>
          </p:cNvPr>
          <p:cNvSpPr/>
          <p:nvPr/>
        </p:nvSpPr>
        <p:spPr>
          <a:xfrm>
            <a:off x="4627490" y="2779276"/>
            <a:ext cx="7906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B1B13AB5-ABEF-4886-A0CA-C5AE63473DBC}"/>
              </a:ext>
            </a:extLst>
          </p:cNvPr>
          <p:cNvSpPr/>
          <p:nvPr/>
        </p:nvSpPr>
        <p:spPr>
          <a:xfrm>
            <a:off x="6409103" y="2787759"/>
            <a:ext cx="75212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е</a:t>
            </a:r>
          </a:p>
        </p:txBody>
      </p:sp>
      <p:sp>
        <p:nvSpPr>
          <p:cNvPr id="35" name="Прямокутник 34">
            <a:extLst>
              <a:ext uri="{FF2B5EF4-FFF2-40B4-BE49-F238E27FC236}">
                <a16:creationId xmlns:a16="http://schemas.microsoft.com/office/drawing/2014/main" id="{91066FA4-724C-40B2-9741-F57C7BB03D0C}"/>
              </a:ext>
            </a:extLst>
          </p:cNvPr>
          <p:cNvSpPr/>
          <p:nvPr/>
        </p:nvSpPr>
        <p:spPr>
          <a:xfrm>
            <a:off x="7262710" y="2742860"/>
            <a:ext cx="7873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</a:t>
            </a:r>
          </a:p>
        </p:txBody>
      </p:sp>
      <p:sp>
        <p:nvSpPr>
          <p:cNvPr id="36" name="Прямокутник 35">
            <a:extLst>
              <a:ext uri="{FF2B5EF4-FFF2-40B4-BE49-F238E27FC236}">
                <a16:creationId xmlns:a16="http://schemas.microsoft.com/office/drawing/2014/main" id="{5AF2D36F-7187-4BBC-8005-B2F34CA58423}"/>
              </a:ext>
            </a:extLst>
          </p:cNvPr>
          <p:cNvSpPr/>
          <p:nvPr/>
        </p:nvSpPr>
        <p:spPr>
          <a:xfrm>
            <a:off x="8184820" y="2736692"/>
            <a:ext cx="7777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</a:t>
            </a:r>
          </a:p>
        </p:txBody>
      </p:sp>
      <p:sp>
        <p:nvSpPr>
          <p:cNvPr id="37" name="Прямокутник 36">
            <a:extLst>
              <a:ext uri="{FF2B5EF4-FFF2-40B4-BE49-F238E27FC236}">
                <a16:creationId xmlns:a16="http://schemas.microsoft.com/office/drawing/2014/main" id="{C7E28362-B831-4389-8696-44FC9C496DFF}"/>
              </a:ext>
            </a:extLst>
          </p:cNvPr>
          <p:cNvSpPr/>
          <p:nvPr/>
        </p:nvSpPr>
        <p:spPr>
          <a:xfrm>
            <a:off x="3928606" y="4225826"/>
            <a:ext cx="7425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</a:t>
            </a:r>
          </a:p>
        </p:txBody>
      </p:sp>
      <p:sp>
        <p:nvSpPr>
          <p:cNvPr id="38" name="Прямокутник 37">
            <a:extLst>
              <a:ext uri="{FF2B5EF4-FFF2-40B4-BE49-F238E27FC236}">
                <a16:creationId xmlns:a16="http://schemas.microsoft.com/office/drawing/2014/main" id="{B561CCE5-ED5F-467B-9347-938E258D21A6}"/>
              </a:ext>
            </a:extLst>
          </p:cNvPr>
          <p:cNvSpPr/>
          <p:nvPr/>
        </p:nvSpPr>
        <p:spPr>
          <a:xfrm>
            <a:off x="4760667" y="4245485"/>
            <a:ext cx="79060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</a:p>
        </p:txBody>
      </p:sp>
      <p:sp>
        <p:nvSpPr>
          <p:cNvPr id="39" name="Прямокутник 38">
            <a:extLst>
              <a:ext uri="{FF2B5EF4-FFF2-40B4-BE49-F238E27FC236}">
                <a16:creationId xmlns:a16="http://schemas.microsoft.com/office/drawing/2014/main" id="{D49C93C6-F384-4588-A87A-42EC7F1B3B59}"/>
              </a:ext>
            </a:extLst>
          </p:cNvPr>
          <p:cNvSpPr/>
          <p:nvPr/>
        </p:nvSpPr>
        <p:spPr>
          <a:xfrm>
            <a:off x="6524860" y="4206928"/>
            <a:ext cx="81304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й</a:t>
            </a:r>
          </a:p>
        </p:txBody>
      </p:sp>
      <p:sp>
        <p:nvSpPr>
          <p:cNvPr id="40" name="Прямокутник 39">
            <a:extLst>
              <a:ext uri="{FF2B5EF4-FFF2-40B4-BE49-F238E27FC236}">
                <a16:creationId xmlns:a16="http://schemas.microsoft.com/office/drawing/2014/main" id="{1D870C8C-B089-48EF-B203-5E8412369E2D}"/>
              </a:ext>
            </a:extLst>
          </p:cNvPr>
          <p:cNvSpPr/>
          <p:nvPr/>
        </p:nvSpPr>
        <p:spPr>
          <a:xfrm>
            <a:off x="7458719" y="4198048"/>
            <a:ext cx="65755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</a:t>
            </a:r>
          </a:p>
        </p:txBody>
      </p:sp>
    </p:spTree>
    <p:extLst>
      <p:ext uri="{BB962C8B-B14F-4D97-AF65-F5344CB8AC3E}">
        <p14:creationId xmlns:p14="http://schemas.microsoft.com/office/powerpoint/2010/main" val="106260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686146" y="-2693744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5"/>
            <a:stretch>
              <a:fillRect l="-16911"/>
            </a:stretch>
          </a:blipFill>
        </p:spPr>
      </p:sp>
      <p:pic>
        <p:nvPicPr>
          <p:cNvPr id="5128" name="Picture 8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0D08E8C4-1D50-446F-B84E-A493E7FA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767" y="70614"/>
            <a:ext cx="2132056" cy="272253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Таймер 1 минута">
            <a:hlinkClick r:id="" action="ppaction://media"/>
            <a:extLst>
              <a:ext uri="{FF2B5EF4-FFF2-40B4-BE49-F238E27FC236}">
                <a16:creationId xmlns:a16="http://schemas.microsoft.com/office/drawing/2014/main" id="{B59A91E1-1150-494D-9D48-681BBC9F1E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52814" y="648466"/>
            <a:ext cx="2418174" cy="1360223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706922" y="4302095"/>
            <a:ext cx="2299615" cy="2177414"/>
          </a:xfrm>
          <a:prstGeom prst="ellipse">
            <a:avLst/>
          </a:prstGeom>
          <a:ln w="190500" cap="rnd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2" descr="Новорічні цифри — rozumnyky.com.ua">
            <a:extLst>
              <a:ext uri="{FF2B5EF4-FFF2-40B4-BE49-F238E27FC236}">
                <a16:creationId xmlns:a16="http://schemas.microsoft.com/office/drawing/2014/main" id="{9BFD8E5F-B90E-4ACC-B512-73AADE0B1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2" t="1250" r="1593" b="74075"/>
          <a:stretch/>
        </p:blipFill>
        <p:spPr bwMode="auto">
          <a:xfrm>
            <a:off x="457028" y="560488"/>
            <a:ext cx="1951474" cy="2239222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DC51E02A-6782-4481-8C34-711847C9A72E}"/>
              </a:ext>
            </a:extLst>
          </p:cNvPr>
          <p:cNvSpPr/>
          <p:nvPr/>
        </p:nvSpPr>
        <p:spPr>
          <a:xfrm>
            <a:off x="2557335" y="2799710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CB4A7888-8778-4CD7-B170-8EB4D62087F4}"/>
              </a:ext>
            </a:extLst>
          </p:cNvPr>
          <p:cNvSpPr/>
          <p:nvPr/>
        </p:nvSpPr>
        <p:spPr>
          <a:xfrm>
            <a:off x="3413435" y="2803737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23311181-EEF5-40ED-B8C5-14F34742930D}"/>
              </a:ext>
            </a:extLst>
          </p:cNvPr>
          <p:cNvSpPr/>
          <p:nvPr/>
        </p:nvSpPr>
        <p:spPr>
          <a:xfrm>
            <a:off x="4271983" y="2790615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1A8BB346-2115-4B00-9DFF-21FF978E630B}"/>
              </a:ext>
            </a:extLst>
          </p:cNvPr>
          <p:cNvSpPr/>
          <p:nvPr/>
        </p:nvSpPr>
        <p:spPr>
          <a:xfrm>
            <a:off x="5160452" y="2790354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BB3C33F8-4DD6-421F-A274-0DA96C474915}"/>
              </a:ext>
            </a:extLst>
          </p:cNvPr>
          <p:cNvSpPr/>
          <p:nvPr/>
        </p:nvSpPr>
        <p:spPr>
          <a:xfrm>
            <a:off x="6023025" y="2783376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99704E9C-1F75-495D-87F9-7288C249C046}"/>
              </a:ext>
            </a:extLst>
          </p:cNvPr>
          <p:cNvSpPr/>
          <p:nvPr/>
        </p:nvSpPr>
        <p:spPr>
          <a:xfrm>
            <a:off x="6879125" y="2773577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FF060871-1BD2-4F05-BEBC-7E0E4F13239E}"/>
              </a:ext>
            </a:extLst>
          </p:cNvPr>
          <p:cNvSpPr/>
          <p:nvPr/>
        </p:nvSpPr>
        <p:spPr>
          <a:xfrm>
            <a:off x="7724290" y="2783637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7430448D-594D-470F-900C-5CD2D97640D3}"/>
              </a:ext>
            </a:extLst>
          </p:cNvPr>
          <p:cNvSpPr/>
          <p:nvPr/>
        </p:nvSpPr>
        <p:spPr>
          <a:xfrm>
            <a:off x="8591325" y="2783376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675DE24C-B79F-4C96-AEFA-C9BFDE1B5899}"/>
              </a:ext>
            </a:extLst>
          </p:cNvPr>
          <p:cNvSpPr/>
          <p:nvPr/>
        </p:nvSpPr>
        <p:spPr>
          <a:xfrm>
            <a:off x="9458360" y="2773577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898C821-439A-47E9-ACAF-C414D423B9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4000" y="2492401"/>
            <a:ext cx="749873" cy="144487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1856F78-D68C-4DEB-87B9-F4A9F32FB9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4189" y="2492401"/>
            <a:ext cx="810838" cy="144487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BAF1CFD-BAF8-4190-9A9A-0B9C558D73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7215" y="3034691"/>
            <a:ext cx="664522" cy="74987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3301C30-8E17-40A6-B3D0-4444A63AFD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96198" y="2483255"/>
            <a:ext cx="798645" cy="1450974"/>
          </a:xfrm>
          <a:prstGeom prst="rect">
            <a:avLst/>
          </a:prstGeom>
        </p:spPr>
      </p:pic>
      <p:sp>
        <p:nvSpPr>
          <p:cNvPr id="35" name="Прямокутник 34">
            <a:extLst>
              <a:ext uri="{FF2B5EF4-FFF2-40B4-BE49-F238E27FC236}">
                <a16:creationId xmlns:a16="http://schemas.microsoft.com/office/drawing/2014/main" id="{B4F2050B-1A09-496F-8CB9-340D01F70029}"/>
              </a:ext>
            </a:extLst>
          </p:cNvPr>
          <p:cNvSpPr/>
          <p:nvPr/>
        </p:nvSpPr>
        <p:spPr>
          <a:xfrm>
            <a:off x="6180360" y="2504138"/>
            <a:ext cx="4799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і</a:t>
            </a:r>
          </a:p>
        </p:txBody>
      </p:sp>
      <p:sp>
        <p:nvSpPr>
          <p:cNvPr id="34" name="Прямокутник 33">
            <a:extLst>
              <a:ext uri="{FF2B5EF4-FFF2-40B4-BE49-F238E27FC236}">
                <a16:creationId xmlns:a16="http://schemas.microsoft.com/office/drawing/2014/main" id="{D03EBBF8-CF33-4A61-BB98-3B3F243C3ED5}"/>
              </a:ext>
            </a:extLst>
          </p:cNvPr>
          <p:cNvSpPr/>
          <p:nvPr/>
        </p:nvSpPr>
        <p:spPr>
          <a:xfrm>
            <a:off x="6935604" y="2493109"/>
            <a:ext cx="81304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</a:t>
            </a:r>
          </a:p>
        </p:txBody>
      </p:sp>
      <p:sp>
        <p:nvSpPr>
          <p:cNvPr id="36" name="Прямокутник 35">
            <a:extLst>
              <a:ext uri="{FF2B5EF4-FFF2-40B4-BE49-F238E27FC236}">
                <a16:creationId xmlns:a16="http://schemas.microsoft.com/office/drawing/2014/main" id="{5A23A91B-D6E9-4580-9DAC-8AF48C6CE934}"/>
              </a:ext>
            </a:extLst>
          </p:cNvPr>
          <p:cNvSpPr/>
          <p:nvPr/>
        </p:nvSpPr>
        <p:spPr>
          <a:xfrm>
            <a:off x="7790879" y="2483255"/>
            <a:ext cx="7425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D08BB36-A7C6-40B9-8DB0-7A0A62D038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44548" y="2469782"/>
            <a:ext cx="798645" cy="1450974"/>
          </a:xfrm>
          <a:prstGeom prst="rect">
            <a:avLst/>
          </a:prstGeom>
        </p:spPr>
      </p:pic>
      <p:sp>
        <p:nvSpPr>
          <p:cNvPr id="38" name="Прямокутник 37">
            <a:extLst>
              <a:ext uri="{FF2B5EF4-FFF2-40B4-BE49-F238E27FC236}">
                <a16:creationId xmlns:a16="http://schemas.microsoft.com/office/drawing/2014/main" id="{82764974-322D-4865-A742-A94AB8A060A2}"/>
              </a:ext>
            </a:extLst>
          </p:cNvPr>
          <p:cNvSpPr/>
          <p:nvPr/>
        </p:nvSpPr>
        <p:spPr>
          <a:xfrm>
            <a:off x="9421457" y="2493109"/>
            <a:ext cx="89479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</a:t>
            </a:r>
          </a:p>
        </p:txBody>
      </p:sp>
      <p:sp>
        <p:nvSpPr>
          <p:cNvPr id="42" name="Прямокутник: округлені кути 41">
            <a:extLst>
              <a:ext uri="{FF2B5EF4-FFF2-40B4-BE49-F238E27FC236}">
                <a16:creationId xmlns:a16="http://schemas.microsoft.com/office/drawing/2014/main" id="{EA3A8C6D-6592-4B42-ABAA-68CB1BA350E0}"/>
              </a:ext>
            </a:extLst>
          </p:cNvPr>
          <p:cNvSpPr/>
          <p:nvPr/>
        </p:nvSpPr>
        <p:spPr>
          <a:xfrm>
            <a:off x="4210289" y="4061517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</a:t>
            </a:r>
            <a:endParaRPr lang="uk-UA" sz="8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Прямокутник: округлені кути 42">
            <a:extLst>
              <a:ext uri="{FF2B5EF4-FFF2-40B4-BE49-F238E27FC236}">
                <a16:creationId xmlns:a16="http://schemas.microsoft.com/office/drawing/2014/main" id="{F552D91D-3D8D-4021-AE88-EAF8D20BA659}"/>
              </a:ext>
            </a:extLst>
          </p:cNvPr>
          <p:cNvSpPr/>
          <p:nvPr/>
        </p:nvSpPr>
        <p:spPr>
          <a:xfrm>
            <a:off x="5096714" y="4041495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</a:p>
        </p:txBody>
      </p:sp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FC7EAC0F-C906-4791-9458-D614D1A41C27}"/>
              </a:ext>
            </a:extLst>
          </p:cNvPr>
          <p:cNvSpPr/>
          <p:nvPr/>
        </p:nvSpPr>
        <p:spPr>
          <a:xfrm>
            <a:off x="5937837" y="4061517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5" name="Прямокутник: округлені кути 44">
            <a:extLst>
              <a:ext uri="{FF2B5EF4-FFF2-40B4-BE49-F238E27FC236}">
                <a16:creationId xmlns:a16="http://schemas.microsoft.com/office/drawing/2014/main" id="{A22B5E70-60EF-434E-B96B-C03BFD027F8C}"/>
              </a:ext>
            </a:extLst>
          </p:cNvPr>
          <p:cNvSpPr/>
          <p:nvPr/>
        </p:nvSpPr>
        <p:spPr>
          <a:xfrm>
            <a:off x="6791455" y="4061517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6" name="Прямокутник: округлені кути 45">
            <a:extLst>
              <a:ext uri="{FF2B5EF4-FFF2-40B4-BE49-F238E27FC236}">
                <a16:creationId xmlns:a16="http://schemas.microsoft.com/office/drawing/2014/main" id="{A4384540-99ED-4CCF-8AF3-1A5BFBAB7BF3}"/>
              </a:ext>
            </a:extLst>
          </p:cNvPr>
          <p:cNvSpPr/>
          <p:nvPr/>
        </p:nvSpPr>
        <p:spPr>
          <a:xfrm>
            <a:off x="7657863" y="4054426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1" name="Прямокутник 40">
            <a:extLst>
              <a:ext uri="{FF2B5EF4-FFF2-40B4-BE49-F238E27FC236}">
                <a16:creationId xmlns:a16="http://schemas.microsoft.com/office/drawing/2014/main" id="{C2D05F5E-841F-4636-91EF-45AE00DB030F}"/>
              </a:ext>
            </a:extLst>
          </p:cNvPr>
          <p:cNvSpPr/>
          <p:nvPr/>
        </p:nvSpPr>
        <p:spPr>
          <a:xfrm>
            <a:off x="5994588" y="3891964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</a:t>
            </a:r>
          </a:p>
        </p:txBody>
      </p:sp>
      <p:sp>
        <p:nvSpPr>
          <p:cNvPr id="47" name="Прямокутник 46">
            <a:extLst>
              <a:ext uri="{FF2B5EF4-FFF2-40B4-BE49-F238E27FC236}">
                <a16:creationId xmlns:a16="http://schemas.microsoft.com/office/drawing/2014/main" id="{350C8303-18D2-46EA-9318-89F0F5B55914}"/>
              </a:ext>
            </a:extLst>
          </p:cNvPr>
          <p:cNvSpPr/>
          <p:nvPr/>
        </p:nvSpPr>
        <p:spPr>
          <a:xfrm>
            <a:off x="6876252" y="3859223"/>
            <a:ext cx="65755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</a:t>
            </a:r>
          </a:p>
        </p:txBody>
      </p:sp>
      <p:sp>
        <p:nvSpPr>
          <p:cNvPr id="48" name="Прямокутник 47">
            <a:extLst>
              <a:ext uri="{FF2B5EF4-FFF2-40B4-BE49-F238E27FC236}">
                <a16:creationId xmlns:a16="http://schemas.microsoft.com/office/drawing/2014/main" id="{6AFBAC26-BD4B-4A89-9833-EDE1BC079DB5}"/>
              </a:ext>
            </a:extLst>
          </p:cNvPr>
          <p:cNvSpPr/>
          <p:nvPr/>
        </p:nvSpPr>
        <p:spPr>
          <a:xfrm>
            <a:off x="7578210" y="3848944"/>
            <a:ext cx="10342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ю</a:t>
            </a:r>
          </a:p>
        </p:txBody>
      </p:sp>
    </p:spTree>
    <p:extLst>
      <p:ext uri="{BB962C8B-B14F-4D97-AF65-F5344CB8AC3E}">
        <p14:creationId xmlns:p14="http://schemas.microsoft.com/office/powerpoint/2010/main" val="84196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686146" y="-2693744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5"/>
            <a:stretch>
              <a:fillRect l="-16911"/>
            </a:stretch>
          </a:blipFill>
        </p:spPr>
      </p:sp>
      <p:pic>
        <p:nvPicPr>
          <p:cNvPr id="5128" name="Picture 8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0D08E8C4-1D50-446F-B84E-A493E7FA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50" y="149502"/>
            <a:ext cx="2690047" cy="3435063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Таймер 1 минута">
            <a:hlinkClick r:id="" action="ppaction://media"/>
            <a:extLst>
              <a:ext uri="{FF2B5EF4-FFF2-40B4-BE49-F238E27FC236}">
                <a16:creationId xmlns:a16="http://schemas.microsoft.com/office/drawing/2014/main" id="{B59A91E1-1150-494D-9D48-681BBC9F1E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1755" y="1172123"/>
            <a:ext cx="2418174" cy="1360223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474376" y="4048540"/>
            <a:ext cx="2299615" cy="2177414"/>
          </a:xfrm>
          <a:prstGeom prst="ellipse">
            <a:avLst/>
          </a:prstGeom>
          <a:ln w="190500" cap="rnd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Picture 2" descr="Новорічні цифри — rozumnyky.com.ua">
            <a:extLst>
              <a:ext uri="{FF2B5EF4-FFF2-40B4-BE49-F238E27FC236}">
                <a16:creationId xmlns:a16="http://schemas.microsoft.com/office/drawing/2014/main" id="{514A1902-22DD-4E2F-80B0-02EA569C2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8116" r="71292" b="52223"/>
          <a:stretch/>
        </p:blipFill>
        <p:spPr bwMode="auto">
          <a:xfrm>
            <a:off x="614646" y="738519"/>
            <a:ext cx="1570688" cy="2070942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72FB7455-FFBA-49FC-B79F-8C691F96BAFF}"/>
              </a:ext>
            </a:extLst>
          </p:cNvPr>
          <p:cNvSpPr/>
          <p:nvPr/>
        </p:nvSpPr>
        <p:spPr>
          <a:xfrm>
            <a:off x="2944046" y="3750029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BED05830-378F-4235-B181-9A580C82C117}"/>
              </a:ext>
            </a:extLst>
          </p:cNvPr>
          <p:cNvSpPr/>
          <p:nvPr/>
        </p:nvSpPr>
        <p:spPr>
          <a:xfrm>
            <a:off x="3798317" y="3750028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</a:t>
            </a:r>
            <a:endParaRPr lang="uk-UA" sz="8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BDAC8C88-49BA-4FDA-92B6-F72AC27AEDA7}"/>
              </a:ext>
            </a:extLst>
          </p:cNvPr>
          <p:cNvSpPr/>
          <p:nvPr/>
        </p:nvSpPr>
        <p:spPr>
          <a:xfrm>
            <a:off x="2944960" y="3750029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EF039002-E472-4E2D-A342-E7C5C19E7048}"/>
              </a:ext>
            </a:extLst>
          </p:cNvPr>
          <p:cNvSpPr/>
          <p:nvPr/>
        </p:nvSpPr>
        <p:spPr>
          <a:xfrm>
            <a:off x="4681562" y="3750027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</a:t>
            </a:r>
            <a:endParaRPr lang="uk-UA" sz="8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EEFF8AED-96B8-46D8-A9F0-703ACAC8852E}"/>
              </a:ext>
            </a:extLst>
          </p:cNvPr>
          <p:cNvSpPr/>
          <p:nvPr/>
        </p:nvSpPr>
        <p:spPr>
          <a:xfrm>
            <a:off x="5567535" y="3751684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</a:t>
            </a:r>
            <a:endParaRPr lang="uk-UA" sz="8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0ECDDDE5-9B53-4B49-AFB1-92B722BCBA31}"/>
              </a:ext>
            </a:extLst>
          </p:cNvPr>
          <p:cNvSpPr/>
          <p:nvPr/>
        </p:nvSpPr>
        <p:spPr>
          <a:xfrm>
            <a:off x="6446571" y="3791781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02BEABC1-707F-47AF-BD56-D8B2AD015558}"/>
              </a:ext>
            </a:extLst>
          </p:cNvPr>
          <p:cNvSpPr/>
          <p:nvPr/>
        </p:nvSpPr>
        <p:spPr>
          <a:xfrm>
            <a:off x="7300842" y="3791780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BD229117-E06A-4499-B03C-B1C4BC68B1B9}"/>
              </a:ext>
            </a:extLst>
          </p:cNvPr>
          <p:cNvSpPr/>
          <p:nvPr/>
        </p:nvSpPr>
        <p:spPr>
          <a:xfrm>
            <a:off x="8169074" y="3791779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Прямокутник: округлені кути 29">
            <a:extLst>
              <a:ext uri="{FF2B5EF4-FFF2-40B4-BE49-F238E27FC236}">
                <a16:creationId xmlns:a16="http://schemas.microsoft.com/office/drawing/2014/main" id="{8FAE7620-BC27-4976-B643-42BB6421473C}"/>
              </a:ext>
            </a:extLst>
          </p:cNvPr>
          <p:cNvSpPr/>
          <p:nvPr/>
        </p:nvSpPr>
        <p:spPr>
          <a:xfrm>
            <a:off x="9048722" y="3791779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Прямокутник: округлені кути 30">
            <a:extLst>
              <a:ext uri="{FF2B5EF4-FFF2-40B4-BE49-F238E27FC236}">
                <a16:creationId xmlns:a16="http://schemas.microsoft.com/office/drawing/2014/main" id="{C2305AD7-1898-45C9-AF2D-0FA0C4159632}"/>
              </a:ext>
            </a:extLst>
          </p:cNvPr>
          <p:cNvSpPr/>
          <p:nvPr/>
        </p:nvSpPr>
        <p:spPr>
          <a:xfrm>
            <a:off x="9916238" y="3791779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BD32F33F-98AE-434D-A4C5-ABF5664E2093}"/>
              </a:ext>
            </a:extLst>
          </p:cNvPr>
          <p:cNvSpPr/>
          <p:nvPr/>
        </p:nvSpPr>
        <p:spPr>
          <a:xfrm>
            <a:off x="10772338" y="3791779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4C2D9DF1-4304-4C4F-90A4-D96D42EAF552}"/>
              </a:ext>
            </a:extLst>
          </p:cNvPr>
          <p:cNvSpPr/>
          <p:nvPr/>
        </p:nvSpPr>
        <p:spPr>
          <a:xfrm>
            <a:off x="2918036" y="3555357"/>
            <a:ext cx="8691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97EDB320-49D5-404A-8275-5690D4CFF30D}"/>
              </a:ext>
            </a:extLst>
          </p:cNvPr>
          <p:cNvSpPr/>
          <p:nvPr/>
        </p:nvSpPr>
        <p:spPr>
          <a:xfrm>
            <a:off x="6478482" y="3537595"/>
            <a:ext cx="7425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8FDE5BDC-7009-4948-9307-FE6C4F1B6A00}"/>
              </a:ext>
            </a:extLst>
          </p:cNvPr>
          <p:cNvSpPr/>
          <p:nvPr/>
        </p:nvSpPr>
        <p:spPr>
          <a:xfrm>
            <a:off x="8245320" y="3555357"/>
            <a:ext cx="62389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</a:t>
            </a:r>
          </a:p>
        </p:txBody>
      </p:sp>
      <p:sp>
        <p:nvSpPr>
          <p:cNvPr id="34" name="Прямокутник 33">
            <a:extLst>
              <a:ext uri="{FF2B5EF4-FFF2-40B4-BE49-F238E27FC236}">
                <a16:creationId xmlns:a16="http://schemas.microsoft.com/office/drawing/2014/main" id="{20B8E664-D0F8-4939-9A9B-1EB96CFE58CA}"/>
              </a:ext>
            </a:extLst>
          </p:cNvPr>
          <p:cNvSpPr/>
          <p:nvPr/>
        </p:nvSpPr>
        <p:spPr>
          <a:xfrm>
            <a:off x="7346714" y="3555357"/>
            <a:ext cx="7425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</a:t>
            </a:r>
          </a:p>
        </p:txBody>
      </p:sp>
      <p:sp>
        <p:nvSpPr>
          <p:cNvPr id="35" name="Прямокутник 34">
            <a:extLst>
              <a:ext uri="{FF2B5EF4-FFF2-40B4-BE49-F238E27FC236}">
                <a16:creationId xmlns:a16="http://schemas.microsoft.com/office/drawing/2014/main" id="{513EADE4-F692-4E80-8A99-C06F87C71203}"/>
              </a:ext>
            </a:extLst>
          </p:cNvPr>
          <p:cNvSpPr/>
          <p:nvPr/>
        </p:nvSpPr>
        <p:spPr>
          <a:xfrm>
            <a:off x="9141279" y="3555357"/>
            <a:ext cx="62389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</a:t>
            </a:r>
          </a:p>
        </p:txBody>
      </p:sp>
      <p:sp>
        <p:nvSpPr>
          <p:cNvPr id="33" name="Прямокутник 32">
            <a:extLst>
              <a:ext uri="{FF2B5EF4-FFF2-40B4-BE49-F238E27FC236}">
                <a16:creationId xmlns:a16="http://schemas.microsoft.com/office/drawing/2014/main" id="{36B4D44F-ED6E-4254-8438-FA837D9B1F1D}"/>
              </a:ext>
            </a:extLst>
          </p:cNvPr>
          <p:cNvSpPr/>
          <p:nvPr/>
        </p:nvSpPr>
        <p:spPr>
          <a:xfrm>
            <a:off x="9966113" y="3548144"/>
            <a:ext cx="79060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</a:t>
            </a:r>
          </a:p>
        </p:txBody>
      </p:sp>
      <p:sp>
        <p:nvSpPr>
          <p:cNvPr id="36" name="Прямокутник 35">
            <a:extLst>
              <a:ext uri="{FF2B5EF4-FFF2-40B4-BE49-F238E27FC236}">
                <a16:creationId xmlns:a16="http://schemas.microsoft.com/office/drawing/2014/main" id="{DCEB9E9F-30E4-4347-9BE5-F954DD84C5F8}"/>
              </a:ext>
            </a:extLst>
          </p:cNvPr>
          <p:cNvSpPr/>
          <p:nvPr/>
        </p:nvSpPr>
        <p:spPr>
          <a:xfrm>
            <a:off x="10769237" y="3537595"/>
            <a:ext cx="8002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</a:t>
            </a:r>
          </a:p>
        </p:txBody>
      </p:sp>
    </p:spTree>
    <p:extLst>
      <p:ext uri="{BB962C8B-B14F-4D97-AF65-F5344CB8AC3E}">
        <p14:creationId xmlns:p14="http://schemas.microsoft.com/office/powerpoint/2010/main" val="415674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695979" y="-2693744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5"/>
            <a:stretch>
              <a:fillRect l="-16911"/>
            </a:stretch>
          </a:blipFill>
        </p:spPr>
      </p:sp>
      <p:pic>
        <p:nvPicPr>
          <p:cNvPr id="5128" name="Picture 8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0D08E8C4-1D50-446F-B84E-A493E7FA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070" y="148925"/>
            <a:ext cx="2675067" cy="3415933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Таймер 1 минута">
            <a:hlinkClick r:id="" action="ppaction://media"/>
            <a:extLst>
              <a:ext uri="{FF2B5EF4-FFF2-40B4-BE49-F238E27FC236}">
                <a16:creationId xmlns:a16="http://schemas.microsoft.com/office/drawing/2014/main" id="{B59A91E1-1150-494D-9D48-681BBC9F1E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39097" y="1174256"/>
            <a:ext cx="2418174" cy="1360223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324109" y="4055443"/>
            <a:ext cx="2299615" cy="2177414"/>
          </a:xfrm>
          <a:prstGeom prst="ellipse">
            <a:avLst/>
          </a:prstGeom>
          <a:ln w="190500" cap="rnd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8" name="Picture 2" descr="Новорічні цифри — rozumnyky.com.ua">
            <a:extLst>
              <a:ext uri="{FF2B5EF4-FFF2-40B4-BE49-F238E27FC236}">
                <a16:creationId xmlns:a16="http://schemas.microsoft.com/office/drawing/2014/main" id="{69F68001-EBC0-41C0-A6F8-846F0D22D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1" t="28071" r="38660" b="52268"/>
          <a:stretch/>
        </p:blipFill>
        <p:spPr bwMode="auto">
          <a:xfrm>
            <a:off x="751267" y="939015"/>
            <a:ext cx="1733369" cy="2177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id="{ADF9EB9C-91A5-4D97-8EF8-0684F9B4FD4E}"/>
              </a:ext>
            </a:extLst>
          </p:cNvPr>
          <p:cNvSpPr/>
          <p:nvPr/>
        </p:nvSpPr>
        <p:spPr>
          <a:xfrm>
            <a:off x="2944960" y="3750029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81EEA8A3-A041-4516-966C-E31CC755594C}"/>
              </a:ext>
            </a:extLst>
          </p:cNvPr>
          <p:cNvSpPr/>
          <p:nvPr/>
        </p:nvSpPr>
        <p:spPr>
          <a:xfrm>
            <a:off x="3799231" y="3750028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302128D9-5EED-4220-BB5B-9E19585BB93B}"/>
              </a:ext>
            </a:extLst>
          </p:cNvPr>
          <p:cNvSpPr/>
          <p:nvPr/>
        </p:nvSpPr>
        <p:spPr>
          <a:xfrm>
            <a:off x="4681922" y="3783201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456BCDAE-8699-444D-809F-E3F4C5C194A8}"/>
              </a:ext>
            </a:extLst>
          </p:cNvPr>
          <p:cNvSpPr/>
          <p:nvPr/>
        </p:nvSpPr>
        <p:spPr>
          <a:xfrm>
            <a:off x="5553678" y="3791779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40DDD448-AD1C-4D72-8DED-2DE6BD76DAFF}"/>
              </a:ext>
            </a:extLst>
          </p:cNvPr>
          <p:cNvSpPr/>
          <p:nvPr/>
        </p:nvSpPr>
        <p:spPr>
          <a:xfrm>
            <a:off x="6433648" y="3791781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B16AD324-BC60-485F-9C0F-2CD60A8D0D91}"/>
              </a:ext>
            </a:extLst>
          </p:cNvPr>
          <p:cNvSpPr/>
          <p:nvPr/>
        </p:nvSpPr>
        <p:spPr>
          <a:xfrm>
            <a:off x="7287919" y="3791780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F8DDDB27-822F-474A-B23B-6889330612DF}"/>
              </a:ext>
            </a:extLst>
          </p:cNvPr>
          <p:cNvSpPr/>
          <p:nvPr/>
        </p:nvSpPr>
        <p:spPr>
          <a:xfrm>
            <a:off x="8156151" y="3791779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9096D520-760D-4F6E-9D08-3C9C8F60E3B3}"/>
              </a:ext>
            </a:extLst>
          </p:cNvPr>
          <p:cNvSpPr/>
          <p:nvPr/>
        </p:nvSpPr>
        <p:spPr>
          <a:xfrm>
            <a:off x="9052588" y="3791777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0902670C-DD0F-480D-8D9E-348D07E5A607}"/>
              </a:ext>
            </a:extLst>
          </p:cNvPr>
          <p:cNvSpPr/>
          <p:nvPr/>
        </p:nvSpPr>
        <p:spPr>
          <a:xfrm>
            <a:off x="9909627" y="3791777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Прямокутник 28">
            <a:extLst>
              <a:ext uri="{FF2B5EF4-FFF2-40B4-BE49-F238E27FC236}">
                <a16:creationId xmlns:a16="http://schemas.microsoft.com/office/drawing/2014/main" id="{BE8D27FE-6822-4E8E-A129-76DFA2701CB7}"/>
              </a:ext>
            </a:extLst>
          </p:cNvPr>
          <p:cNvSpPr/>
          <p:nvPr/>
        </p:nvSpPr>
        <p:spPr>
          <a:xfrm>
            <a:off x="3023486" y="3468348"/>
            <a:ext cx="7425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0E42BF-F6DA-47BA-B0C8-6D60F994B1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9207" y="3469855"/>
            <a:ext cx="621846" cy="1450974"/>
          </a:xfrm>
          <a:prstGeom prst="rect">
            <a:avLst/>
          </a:prstGeom>
        </p:spPr>
      </p:pic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9CB673D8-D171-445B-842E-43E939FFE1F4}"/>
              </a:ext>
            </a:extLst>
          </p:cNvPr>
          <p:cNvSpPr/>
          <p:nvPr/>
        </p:nvSpPr>
        <p:spPr>
          <a:xfrm>
            <a:off x="4675143" y="3468348"/>
            <a:ext cx="8002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</a:t>
            </a:r>
          </a:p>
        </p:txBody>
      </p:sp>
      <p:sp>
        <p:nvSpPr>
          <p:cNvPr id="31" name="Прямокутник 30">
            <a:extLst>
              <a:ext uri="{FF2B5EF4-FFF2-40B4-BE49-F238E27FC236}">
                <a16:creationId xmlns:a16="http://schemas.microsoft.com/office/drawing/2014/main" id="{F0F3A050-1E1A-4E1F-9489-6BFDED0D170D}"/>
              </a:ext>
            </a:extLst>
          </p:cNvPr>
          <p:cNvSpPr/>
          <p:nvPr/>
        </p:nvSpPr>
        <p:spPr>
          <a:xfrm>
            <a:off x="5606147" y="3468348"/>
            <a:ext cx="79060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6D04C05C-1BCF-4745-8491-D1E0891E3C30}"/>
              </a:ext>
            </a:extLst>
          </p:cNvPr>
          <p:cNvSpPr/>
          <p:nvPr/>
        </p:nvSpPr>
        <p:spPr>
          <a:xfrm>
            <a:off x="6544686" y="3468348"/>
            <a:ext cx="7184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у</a:t>
            </a:r>
          </a:p>
        </p:txBody>
      </p:sp>
      <p:sp>
        <p:nvSpPr>
          <p:cNvPr id="33" name="Прямокутник 32">
            <a:extLst>
              <a:ext uri="{FF2B5EF4-FFF2-40B4-BE49-F238E27FC236}">
                <a16:creationId xmlns:a16="http://schemas.microsoft.com/office/drawing/2014/main" id="{CDF73CC0-4CAB-4E2F-98D3-CEFDA3E553FC}"/>
              </a:ext>
            </a:extLst>
          </p:cNvPr>
          <p:cNvSpPr/>
          <p:nvPr/>
        </p:nvSpPr>
        <p:spPr>
          <a:xfrm>
            <a:off x="7295131" y="3468348"/>
            <a:ext cx="7425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</a:t>
            </a:r>
            <a:endParaRPr lang="uk-UA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4" name="Прямокутник 33">
            <a:extLst>
              <a:ext uri="{FF2B5EF4-FFF2-40B4-BE49-F238E27FC236}">
                <a16:creationId xmlns:a16="http://schemas.microsoft.com/office/drawing/2014/main" id="{957F53E1-476A-44D3-9232-590EE08ABBBD}"/>
              </a:ext>
            </a:extLst>
          </p:cNvPr>
          <p:cNvSpPr/>
          <p:nvPr/>
        </p:nvSpPr>
        <p:spPr>
          <a:xfrm>
            <a:off x="8186185" y="3491505"/>
            <a:ext cx="81304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</a:t>
            </a:r>
            <a:endParaRPr lang="uk-UA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5" name="Прямокутник 34">
            <a:extLst>
              <a:ext uri="{FF2B5EF4-FFF2-40B4-BE49-F238E27FC236}">
                <a16:creationId xmlns:a16="http://schemas.microsoft.com/office/drawing/2014/main" id="{E1847CCC-4D60-448D-BE48-FDAA72FDDEEE}"/>
              </a:ext>
            </a:extLst>
          </p:cNvPr>
          <p:cNvSpPr/>
          <p:nvPr/>
        </p:nvSpPr>
        <p:spPr>
          <a:xfrm>
            <a:off x="9072150" y="3511235"/>
            <a:ext cx="7906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</a:p>
        </p:txBody>
      </p:sp>
      <p:sp>
        <p:nvSpPr>
          <p:cNvPr id="36" name="Прямокутник 35">
            <a:extLst>
              <a:ext uri="{FF2B5EF4-FFF2-40B4-BE49-F238E27FC236}">
                <a16:creationId xmlns:a16="http://schemas.microsoft.com/office/drawing/2014/main" id="{E048DB46-B731-4F40-B856-B4A06672B8A6}"/>
              </a:ext>
            </a:extLst>
          </p:cNvPr>
          <p:cNvSpPr/>
          <p:nvPr/>
        </p:nvSpPr>
        <p:spPr>
          <a:xfrm>
            <a:off x="9968587" y="3509518"/>
            <a:ext cx="7184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х</a:t>
            </a:r>
          </a:p>
        </p:txBody>
      </p:sp>
    </p:spTree>
    <p:extLst>
      <p:ext uri="{BB962C8B-B14F-4D97-AF65-F5344CB8AC3E}">
        <p14:creationId xmlns:p14="http://schemas.microsoft.com/office/powerpoint/2010/main" val="185155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686146" y="-2693744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5"/>
            <a:stretch>
              <a:fillRect l="-16911"/>
            </a:stretch>
          </a:blipFill>
        </p:spPr>
      </p:sp>
      <p:pic>
        <p:nvPicPr>
          <p:cNvPr id="5128" name="Picture 8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0D08E8C4-1D50-446F-B84E-A493E7FA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628" y="149300"/>
            <a:ext cx="2625169" cy="3352217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Таймер 1 минута">
            <a:hlinkClick r:id="" action="ppaction://media"/>
            <a:extLst>
              <a:ext uri="{FF2B5EF4-FFF2-40B4-BE49-F238E27FC236}">
                <a16:creationId xmlns:a16="http://schemas.microsoft.com/office/drawing/2014/main" id="{B59A91E1-1150-494D-9D48-681BBC9F1E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67902" y="999461"/>
            <a:ext cx="2418174" cy="1360223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217327" y="4493251"/>
            <a:ext cx="2299615" cy="2177414"/>
          </a:xfrm>
          <a:prstGeom prst="ellipse">
            <a:avLst/>
          </a:prstGeom>
          <a:ln w="190500" cap="rnd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Picture 2" descr="Новорічні цифри — rozumnyky.com.ua">
            <a:extLst>
              <a:ext uri="{FF2B5EF4-FFF2-40B4-BE49-F238E27FC236}">
                <a16:creationId xmlns:a16="http://schemas.microsoft.com/office/drawing/2014/main" id="{843F0C8A-88A9-4DE6-9C19-8F43640E0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8" t="28116" r="6956" b="52223"/>
          <a:stretch/>
        </p:blipFill>
        <p:spPr bwMode="auto">
          <a:xfrm>
            <a:off x="371061" y="661552"/>
            <a:ext cx="1607565" cy="2124616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69D38788-BBFB-48C6-8D3A-0A1F59CED157}"/>
              </a:ext>
            </a:extLst>
          </p:cNvPr>
          <p:cNvSpPr/>
          <p:nvPr/>
        </p:nvSpPr>
        <p:spPr>
          <a:xfrm>
            <a:off x="2944960" y="3750029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19B91C94-167E-482D-8ADC-A49004CD2637}"/>
              </a:ext>
            </a:extLst>
          </p:cNvPr>
          <p:cNvSpPr/>
          <p:nvPr/>
        </p:nvSpPr>
        <p:spPr>
          <a:xfrm>
            <a:off x="3799231" y="3750028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01D4FA5E-22C3-49C0-A292-F7482428AB87}"/>
              </a:ext>
            </a:extLst>
          </p:cNvPr>
          <p:cNvSpPr/>
          <p:nvPr/>
        </p:nvSpPr>
        <p:spPr>
          <a:xfrm>
            <a:off x="4667463" y="3750027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D721B352-0600-4CBF-9803-47CB9B4A9BC8}"/>
              </a:ext>
            </a:extLst>
          </p:cNvPr>
          <p:cNvSpPr/>
          <p:nvPr/>
        </p:nvSpPr>
        <p:spPr>
          <a:xfrm>
            <a:off x="5553678" y="3750025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09C853F1-2989-42E1-AAB4-B7E3822BB6A1}"/>
              </a:ext>
            </a:extLst>
          </p:cNvPr>
          <p:cNvSpPr/>
          <p:nvPr/>
        </p:nvSpPr>
        <p:spPr>
          <a:xfrm>
            <a:off x="6433175" y="3750026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62A2E509-2188-44EB-8056-16D6097E86A9}"/>
              </a:ext>
            </a:extLst>
          </p:cNvPr>
          <p:cNvSpPr/>
          <p:nvPr/>
        </p:nvSpPr>
        <p:spPr>
          <a:xfrm>
            <a:off x="7289211" y="3750026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91E43C1D-1C81-4CDF-9ED1-0820F1C54AD6}"/>
              </a:ext>
            </a:extLst>
          </p:cNvPr>
          <p:cNvSpPr/>
          <p:nvPr/>
        </p:nvSpPr>
        <p:spPr>
          <a:xfrm>
            <a:off x="8168708" y="3750026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4C4A4B35-D0FE-4460-B608-44BDFC44FC4A}"/>
              </a:ext>
            </a:extLst>
          </p:cNvPr>
          <p:cNvSpPr/>
          <p:nvPr/>
        </p:nvSpPr>
        <p:spPr>
          <a:xfrm>
            <a:off x="9035066" y="3750027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5D298BBB-9BB7-4E11-AA66-733B498D1C44}"/>
              </a:ext>
            </a:extLst>
          </p:cNvPr>
          <p:cNvSpPr/>
          <p:nvPr/>
        </p:nvSpPr>
        <p:spPr>
          <a:xfrm>
            <a:off x="9902488" y="3750024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19ECA021-A2CA-411E-903C-4141C54AB242}"/>
              </a:ext>
            </a:extLst>
          </p:cNvPr>
          <p:cNvSpPr/>
          <p:nvPr/>
        </p:nvSpPr>
        <p:spPr>
          <a:xfrm>
            <a:off x="2060275" y="3750024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1139DF1E-F44F-4A92-BE9B-FFF8AAB8D5F5}"/>
              </a:ext>
            </a:extLst>
          </p:cNvPr>
          <p:cNvSpPr/>
          <p:nvPr/>
        </p:nvSpPr>
        <p:spPr>
          <a:xfrm>
            <a:off x="2145217" y="3456232"/>
            <a:ext cx="66556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</a:t>
            </a:r>
          </a:p>
        </p:txBody>
      </p: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B8FD4556-C453-4265-A9C6-88FC955FB656}"/>
              </a:ext>
            </a:extLst>
          </p:cNvPr>
          <p:cNvSpPr/>
          <p:nvPr/>
        </p:nvSpPr>
        <p:spPr>
          <a:xfrm>
            <a:off x="2975880" y="3456232"/>
            <a:ext cx="79060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</a:p>
        </p:txBody>
      </p:sp>
      <p:sp>
        <p:nvSpPr>
          <p:cNvPr id="31" name="Прямокутник 30">
            <a:extLst>
              <a:ext uri="{FF2B5EF4-FFF2-40B4-BE49-F238E27FC236}">
                <a16:creationId xmlns:a16="http://schemas.microsoft.com/office/drawing/2014/main" id="{D2C70816-BC93-4824-86A3-35DF692A697C}"/>
              </a:ext>
            </a:extLst>
          </p:cNvPr>
          <p:cNvSpPr/>
          <p:nvPr/>
        </p:nvSpPr>
        <p:spPr>
          <a:xfrm>
            <a:off x="3844599" y="3468350"/>
            <a:ext cx="79060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</a:t>
            </a:r>
          </a:p>
        </p:txBody>
      </p: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BE16F5AB-74AD-4ABF-B3E6-CA378185FA1D}"/>
              </a:ext>
            </a:extLst>
          </p:cNvPr>
          <p:cNvSpPr/>
          <p:nvPr/>
        </p:nvSpPr>
        <p:spPr>
          <a:xfrm>
            <a:off x="4690568" y="3468350"/>
            <a:ext cx="81945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</a:t>
            </a:r>
          </a:p>
        </p:txBody>
      </p:sp>
      <p:sp>
        <p:nvSpPr>
          <p:cNvPr id="33" name="Прямокутник 32">
            <a:extLst>
              <a:ext uri="{FF2B5EF4-FFF2-40B4-BE49-F238E27FC236}">
                <a16:creationId xmlns:a16="http://schemas.microsoft.com/office/drawing/2014/main" id="{F7B8AA0E-E9A7-4AB2-9463-AB94EDBDA8BB}"/>
              </a:ext>
            </a:extLst>
          </p:cNvPr>
          <p:cNvSpPr/>
          <p:nvPr/>
        </p:nvSpPr>
        <p:spPr>
          <a:xfrm>
            <a:off x="5587011" y="3501517"/>
            <a:ext cx="7473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я</a:t>
            </a:r>
          </a:p>
        </p:txBody>
      </p:sp>
      <p:sp>
        <p:nvSpPr>
          <p:cNvPr id="34" name="Прямокутник 33">
            <a:extLst>
              <a:ext uri="{FF2B5EF4-FFF2-40B4-BE49-F238E27FC236}">
                <a16:creationId xmlns:a16="http://schemas.microsoft.com/office/drawing/2014/main" id="{9D89DC0A-92EE-4FCF-9DA9-C543CC1B54F8}"/>
              </a:ext>
            </a:extLst>
          </p:cNvPr>
          <p:cNvSpPr/>
          <p:nvPr/>
        </p:nvSpPr>
        <p:spPr>
          <a:xfrm>
            <a:off x="6356350" y="3501517"/>
            <a:ext cx="98937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</a:t>
            </a:r>
          </a:p>
        </p:txBody>
      </p:sp>
      <p:sp>
        <p:nvSpPr>
          <p:cNvPr id="35" name="Прямокутник 34">
            <a:extLst>
              <a:ext uri="{FF2B5EF4-FFF2-40B4-BE49-F238E27FC236}">
                <a16:creationId xmlns:a16="http://schemas.microsoft.com/office/drawing/2014/main" id="{1016171A-7E91-4143-AC8E-61341295336D}"/>
              </a:ext>
            </a:extLst>
          </p:cNvPr>
          <p:cNvSpPr/>
          <p:nvPr/>
        </p:nvSpPr>
        <p:spPr>
          <a:xfrm>
            <a:off x="7325613" y="3535020"/>
            <a:ext cx="7425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</a:t>
            </a:r>
          </a:p>
        </p:txBody>
      </p:sp>
      <p:sp>
        <p:nvSpPr>
          <p:cNvPr id="36" name="Прямокутник 35">
            <a:extLst>
              <a:ext uri="{FF2B5EF4-FFF2-40B4-BE49-F238E27FC236}">
                <a16:creationId xmlns:a16="http://schemas.microsoft.com/office/drawing/2014/main" id="{93125494-A3A1-441F-B785-AC3EBD008086}"/>
              </a:ext>
            </a:extLst>
          </p:cNvPr>
          <p:cNvSpPr/>
          <p:nvPr/>
        </p:nvSpPr>
        <p:spPr>
          <a:xfrm>
            <a:off x="8368577" y="3501517"/>
            <a:ext cx="46198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і</a:t>
            </a:r>
          </a:p>
        </p:txBody>
      </p:sp>
      <p:sp>
        <p:nvSpPr>
          <p:cNvPr id="37" name="Прямокутник 36">
            <a:extLst>
              <a:ext uri="{FF2B5EF4-FFF2-40B4-BE49-F238E27FC236}">
                <a16:creationId xmlns:a16="http://schemas.microsoft.com/office/drawing/2014/main" id="{CEC66328-2E1D-4F49-B953-F9B78D4E089A}"/>
              </a:ext>
            </a:extLst>
          </p:cNvPr>
          <p:cNvSpPr/>
          <p:nvPr/>
        </p:nvSpPr>
        <p:spPr>
          <a:xfrm>
            <a:off x="9094559" y="3468350"/>
            <a:ext cx="79060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</a:t>
            </a:r>
          </a:p>
        </p:txBody>
      </p:sp>
      <p:sp>
        <p:nvSpPr>
          <p:cNvPr id="38" name="Прямокутник 37">
            <a:extLst>
              <a:ext uri="{FF2B5EF4-FFF2-40B4-BE49-F238E27FC236}">
                <a16:creationId xmlns:a16="http://schemas.microsoft.com/office/drawing/2014/main" id="{ADC9EF61-2A4C-422B-90CE-4C35510A95B5}"/>
              </a:ext>
            </a:extLst>
          </p:cNvPr>
          <p:cNvSpPr/>
          <p:nvPr/>
        </p:nvSpPr>
        <p:spPr>
          <a:xfrm>
            <a:off x="9928570" y="3468350"/>
            <a:ext cx="81304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</a:t>
            </a:r>
          </a:p>
        </p:txBody>
      </p:sp>
    </p:spTree>
    <p:extLst>
      <p:ext uri="{BB962C8B-B14F-4D97-AF65-F5344CB8AC3E}">
        <p14:creationId xmlns:p14="http://schemas.microsoft.com/office/powerpoint/2010/main" val="71254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552133" y="-2693744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30BCA1-C259-48B6-83FE-2C68BDC98E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226162" y="3973798"/>
            <a:ext cx="3133649" cy="296712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8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2359A2FA-1971-4F28-A712-F96F33C78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803" y="3973798"/>
            <a:ext cx="2418174" cy="2746681"/>
          </a:xfrm>
          <a:prstGeom prst="rect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війна хвиля 5">
            <a:extLst>
              <a:ext uri="{FF2B5EF4-FFF2-40B4-BE49-F238E27FC236}">
                <a16:creationId xmlns:a16="http://schemas.microsoft.com/office/drawing/2014/main" id="{C890D29E-8E04-43BB-8011-22D337920923}"/>
              </a:ext>
            </a:extLst>
          </p:cNvPr>
          <p:cNvSpPr/>
          <p:nvPr/>
        </p:nvSpPr>
        <p:spPr>
          <a:xfrm>
            <a:off x="3076674" y="458506"/>
            <a:ext cx="7283366" cy="3143462"/>
          </a:xfrm>
          <a:prstGeom prst="doubleWave">
            <a:avLst/>
          </a:prstGeom>
          <a:ln w="38100"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E5CFD6ED-5BF4-4295-A796-6A69D82FAE9A}"/>
              </a:ext>
            </a:extLst>
          </p:cNvPr>
          <p:cNvSpPr/>
          <p:nvPr/>
        </p:nvSpPr>
        <p:spPr>
          <a:xfrm>
            <a:off x="3359811" y="1173463"/>
            <a:ext cx="692689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5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ВІДПОВІДІ</a:t>
            </a:r>
          </a:p>
        </p:txBody>
      </p:sp>
    </p:spTree>
    <p:extLst>
      <p:ext uri="{BB962C8B-B14F-4D97-AF65-F5344CB8AC3E}">
        <p14:creationId xmlns:p14="http://schemas.microsoft.com/office/powerpoint/2010/main" val="1045504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233344" y="-2645735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</p:spPr>
      </p:sp>
      <p:pic>
        <p:nvPicPr>
          <p:cNvPr id="10" name="Picture 2" descr="Новорічні цифри — rozumnyky.com.ua">
            <a:extLst>
              <a:ext uri="{FF2B5EF4-FFF2-40B4-BE49-F238E27FC236}">
                <a16:creationId xmlns:a16="http://schemas.microsoft.com/office/drawing/2014/main" id="{9BFD8E5F-B90E-4ACC-B512-73AADE0B1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3384" r="69894" b="74730"/>
          <a:stretch/>
        </p:blipFill>
        <p:spPr bwMode="auto">
          <a:xfrm>
            <a:off x="1383549" y="751022"/>
            <a:ext cx="1683518" cy="2348799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69FD45C4-041A-4677-84B8-A18C6CF3A712}"/>
              </a:ext>
            </a:extLst>
          </p:cNvPr>
          <p:cNvSpPr/>
          <p:nvPr/>
        </p:nvSpPr>
        <p:spPr>
          <a:xfrm>
            <a:off x="2807405" y="3997202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Прямокутник: округлені кути 30">
            <a:extLst>
              <a:ext uri="{FF2B5EF4-FFF2-40B4-BE49-F238E27FC236}">
                <a16:creationId xmlns:a16="http://schemas.microsoft.com/office/drawing/2014/main" id="{050E2146-2117-4DE5-9180-DE18DF50672E}"/>
              </a:ext>
            </a:extLst>
          </p:cNvPr>
          <p:cNvSpPr/>
          <p:nvPr/>
        </p:nvSpPr>
        <p:spPr>
          <a:xfrm>
            <a:off x="3663505" y="4004764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B69406EF-16BA-4705-9502-FCFBF38AB47E}"/>
              </a:ext>
            </a:extLst>
          </p:cNvPr>
          <p:cNvSpPr/>
          <p:nvPr/>
        </p:nvSpPr>
        <p:spPr>
          <a:xfrm>
            <a:off x="4519605" y="3997202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6CDB0940-C3A2-4DAA-AFF6-E91918A9264F}"/>
              </a:ext>
            </a:extLst>
          </p:cNvPr>
          <p:cNvSpPr/>
          <p:nvPr/>
        </p:nvSpPr>
        <p:spPr>
          <a:xfrm>
            <a:off x="5373892" y="4004613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D00487DA-57C9-4BA6-8CD6-9124B5374D55}"/>
              </a:ext>
            </a:extLst>
          </p:cNvPr>
          <p:cNvSpPr/>
          <p:nvPr/>
        </p:nvSpPr>
        <p:spPr>
          <a:xfrm>
            <a:off x="7968506" y="4021126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Прямокутник: округлені кути 37">
            <a:extLst>
              <a:ext uri="{FF2B5EF4-FFF2-40B4-BE49-F238E27FC236}">
                <a16:creationId xmlns:a16="http://schemas.microsoft.com/office/drawing/2014/main" id="{D0FD2A0C-D380-48D9-A205-0D9A7D04442E}"/>
              </a:ext>
            </a:extLst>
          </p:cNvPr>
          <p:cNvSpPr/>
          <p:nvPr/>
        </p:nvSpPr>
        <p:spPr>
          <a:xfrm>
            <a:off x="8824606" y="4013108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9" name="Прямокутник: округлені кути 38">
            <a:extLst>
              <a:ext uri="{FF2B5EF4-FFF2-40B4-BE49-F238E27FC236}">
                <a16:creationId xmlns:a16="http://schemas.microsoft.com/office/drawing/2014/main" id="{6113DD13-024C-4DC2-B9D1-95D187ED3380}"/>
              </a:ext>
            </a:extLst>
          </p:cNvPr>
          <p:cNvSpPr/>
          <p:nvPr/>
        </p:nvSpPr>
        <p:spPr>
          <a:xfrm>
            <a:off x="9672369" y="4013108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55EE694D-189C-49C5-B16A-CF92242474D1}"/>
              </a:ext>
            </a:extLst>
          </p:cNvPr>
          <p:cNvSpPr/>
          <p:nvPr/>
        </p:nvSpPr>
        <p:spPr>
          <a:xfrm>
            <a:off x="9637811" y="3736824"/>
            <a:ext cx="95891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B6842E1-CE84-4CBA-B8F3-99A229246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2899" y="3691352"/>
            <a:ext cx="743776" cy="1444877"/>
          </a:xfrm>
          <a:prstGeom prst="rect">
            <a:avLst/>
          </a:prstGeom>
        </p:spPr>
      </p:pic>
      <p:sp>
        <p:nvSpPr>
          <p:cNvPr id="42" name="Прямокутник 41">
            <a:extLst>
              <a:ext uri="{FF2B5EF4-FFF2-40B4-BE49-F238E27FC236}">
                <a16:creationId xmlns:a16="http://schemas.microsoft.com/office/drawing/2014/main" id="{CF395D79-717F-4847-A54C-4C3A624A8C79}"/>
              </a:ext>
            </a:extLst>
          </p:cNvPr>
          <p:cNvSpPr/>
          <p:nvPr/>
        </p:nvSpPr>
        <p:spPr>
          <a:xfrm>
            <a:off x="2847176" y="3758179"/>
            <a:ext cx="8002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4AE6EAE-0404-40A7-BE89-4B955ECBFE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661" y="114112"/>
            <a:ext cx="4340030" cy="434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A10D7E-AD51-4163-8F63-8EA5846692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873" t="53942" r="32780" b="35550"/>
          <a:stretch/>
        </p:blipFill>
        <p:spPr>
          <a:xfrm>
            <a:off x="2469115" y="5422185"/>
            <a:ext cx="8412532" cy="1007164"/>
          </a:xfrm>
          <a:prstGeom prst="rect">
            <a:avLst/>
          </a:prstGeom>
        </p:spPr>
      </p:pic>
      <p:sp>
        <p:nvSpPr>
          <p:cNvPr id="48" name="Прямокутник: округлені кути 47">
            <a:extLst>
              <a:ext uri="{FF2B5EF4-FFF2-40B4-BE49-F238E27FC236}">
                <a16:creationId xmlns:a16="http://schemas.microsoft.com/office/drawing/2014/main" id="{1D695D08-DEFE-48A4-AFF0-4B72E9EA1D10}"/>
              </a:ext>
            </a:extLst>
          </p:cNvPr>
          <p:cNvSpPr/>
          <p:nvPr/>
        </p:nvSpPr>
        <p:spPr>
          <a:xfrm>
            <a:off x="7091736" y="4013108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9" name="Прямокутник: округлені кути 48">
            <a:extLst>
              <a:ext uri="{FF2B5EF4-FFF2-40B4-BE49-F238E27FC236}">
                <a16:creationId xmlns:a16="http://schemas.microsoft.com/office/drawing/2014/main" id="{3AE6A1BC-69F1-4221-9D83-4CE667948184}"/>
              </a:ext>
            </a:extLst>
          </p:cNvPr>
          <p:cNvSpPr/>
          <p:nvPr/>
        </p:nvSpPr>
        <p:spPr>
          <a:xfrm>
            <a:off x="6236773" y="4034034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0" name="Прямокутник 49">
            <a:extLst>
              <a:ext uri="{FF2B5EF4-FFF2-40B4-BE49-F238E27FC236}">
                <a16:creationId xmlns:a16="http://schemas.microsoft.com/office/drawing/2014/main" id="{7D9D2D35-7C3F-47A6-99F0-EBC05570EDF4}"/>
              </a:ext>
            </a:extLst>
          </p:cNvPr>
          <p:cNvSpPr/>
          <p:nvPr/>
        </p:nvSpPr>
        <p:spPr>
          <a:xfrm>
            <a:off x="7108780" y="3673773"/>
            <a:ext cx="84189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</a:t>
            </a:r>
          </a:p>
        </p:txBody>
      </p:sp>
      <p:sp>
        <p:nvSpPr>
          <p:cNvPr id="51" name="Прямокутник 50">
            <a:extLst>
              <a:ext uri="{FF2B5EF4-FFF2-40B4-BE49-F238E27FC236}">
                <a16:creationId xmlns:a16="http://schemas.microsoft.com/office/drawing/2014/main" id="{E9A287DD-86B6-4F65-A804-6AFBD7F30B86}"/>
              </a:ext>
            </a:extLst>
          </p:cNvPr>
          <p:cNvSpPr/>
          <p:nvPr/>
        </p:nvSpPr>
        <p:spPr>
          <a:xfrm>
            <a:off x="6461560" y="3758179"/>
            <a:ext cx="4799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і</a:t>
            </a:r>
          </a:p>
        </p:txBody>
      </p:sp>
      <p:sp>
        <p:nvSpPr>
          <p:cNvPr id="52" name="Прямокутник: округлені кути 51">
            <a:extLst>
              <a:ext uri="{FF2B5EF4-FFF2-40B4-BE49-F238E27FC236}">
                <a16:creationId xmlns:a16="http://schemas.microsoft.com/office/drawing/2014/main" id="{FA0C0377-AD3E-465F-989F-7F1A754ADA2C}"/>
              </a:ext>
            </a:extLst>
          </p:cNvPr>
          <p:cNvSpPr/>
          <p:nvPr/>
        </p:nvSpPr>
        <p:spPr>
          <a:xfrm>
            <a:off x="7971347" y="4026209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3" name="Прямокутник 52">
            <a:extLst>
              <a:ext uri="{FF2B5EF4-FFF2-40B4-BE49-F238E27FC236}">
                <a16:creationId xmlns:a16="http://schemas.microsoft.com/office/drawing/2014/main" id="{A30997E2-29EF-4917-A845-9FAD1FD405C9}"/>
              </a:ext>
            </a:extLst>
          </p:cNvPr>
          <p:cNvSpPr/>
          <p:nvPr/>
        </p:nvSpPr>
        <p:spPr>
          <a:xfrm>
            <a:off x="8026464" y="3706624"/>
            <a:ext cx="74732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я</a:t>
            </a:r>
          </a:p>
        </p:txBody>
      </p:sp>
      <p:sp>
        <p:nvSpPr>
          <p:cNvPr id="54" name="Прямокутник: округлені кути 53">
            <a:extLst>
              <a:ext uri="{FF2B5EF4-FFF2-40B4-BE49-F238E27FC236}">
                <a16:creationId xmlns:a16="http://schemas.microsoft.com/office/drawing/2014/main" id="{8E9FE9F7-BB7F-415E-ADB8-88A993E316A0}"/>
              </a:ext>
            </a:extLst>
          </p:cNvPr>
          <p:cNvSpPr/>
          <p:nvPr/>
        </p:nvSpPr>
        <p:spPr>
          <a:xfrm>
            <a:off x="5362945" y="4026384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5" name="Прямокутник: округлені кути 54">
            <a:extLst>
              <a:ext uri="{FF2B5EF4-FFF2-40B4-BE49-F238E27FC236}">
                <a16:creationId xmlns:a16="http://schemas.microsoft.com/office/drawing/2014/main" id="{C5DE1DEC-4999-4A19-8B9C-C3593254E024}"/>
              </a:ext>
            </a:extLst>
          </p:cNvPr>
          <p:cNvSpPr/>
          <p:nvPr/>
        </p:nvSpPr>
        <p:spPr>
          <a:xfrm>
            <a:off x="4512319" y="4054030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Прямокутник 43">
            <a:extLst>
              <a:ext uri="{FF2B5EF4-FFF2-40B4-BE49-F238E27FC236}">
                <a16:creationId xmlns:a16="http://schemas.microsoft.com/office/drawing/2014/main" id="{B8607495-AE28-4160-9E2B-95FC021A10B9}"/>
              </a:ext>
            </a:extLst>
          </p:cNvPr>
          <p:cNvSpPr/>
          <p:nvPr/>
        </p:nvSpPr>
        <p:spPr>
          <a:xfrm>
            <a:off x="5438867" y="3730601"/>
            <a:ext cx="7777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</a:t>
            </a:r>
          </a:p>
        </p:txBody>
      </p:sp>
      <p:sp>
        <p:nvSpPr>
          <p:cNvPr id="56" name="Прямокутник 55">
            <a:extLst>
              <a:ext uri="{FF2B5EF4-FFF2-40B4-BE49-F238E27FC236}">
                <a16:creationId xmlns:a16="http://schemas.microsoft.com/office/drawing/2014/main" id="{A324AC12-E381-4687-80CF-4B9926024D38}"/>
              </a:ext>
            </a:extLst>
          </p:cNvPr>
          <p:cNvSpPr/>
          <p:nvPr/>
        </p:nvSpPr>
        <p:spPr>
          <a:xfrm>
            <a:off x="4560393" y="3706624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</a:t>
            </a:r>
          </a:p>
        </p:txBody>
      </p:sp>
      <p:sp>
        <p:nvSpPr>
          <p:cNvPr id="57" name="Прямокутник: округлені кути 56">
            <a:extLst>
              <a:ext uri="{FF2B5EF4-FFF2-40B4-BE49-F238E27FC236}">
                <a16:creationId xmlns:a16="http://schemas.microsoft.com/office/drawing/2014/main" id="{A17F3D78-817A-4D4B-9249-F39C7359A4BD}"/>
              </a:ext>
            </a:extLst>
          </p:cNvPr>
          <p:cNvSpPr/>
          <p:nvPr/>
        </p:nvSpPr>
        <p:spPr>
          <a:xfrm>
            <a:off x="3690337" y="4011729"/>
            <a:ext cx="856100" cy="1123121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0" name="Прямокутник 39">
            <a:extLst>
              <a:ext uri="{FF2B5EF4-FFF2-40B4-BE49-F238E27FC236}">
                <a16:creationId xmlns:a16="http://schemas.microsoft.com/office/drawing/2014/main" id="{D8184371-F689-4691-9203-575E9D0F2E6E}"/>
              </a:ext>
            </a:extLst>
          </p:cNvPr>
          <p:cNvSpPr/>
          <p:nvPr/>
        </p:nvSpPr>
        <p:spPr>
          <a:xfrm>
            <a:off x="3752990" y="3697697"/>
            <a:ext cx="7425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8829529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117</Words>
  <Application>Microsoft Office PowerPoint</Application>
  <PresentationFormat>Широкий екран</PresentationFormat>
  <Paragraphs>117</Paragraphs>
  <Slides>18</Slides>
  <Notes>0</Notes>
  <HiddenSlides>0</HiddenSlides>
  <MMClips>7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Intel</dc:creator>
  <cp:lastModifiedBy>Intel</cp:lastModifiedBy>
  <cp:revision>80</cp:revision>
  <dcterms:created xsi:type="dcterms:W3CDTF">2024-11-16T18:31:02Z</dcterms:created>
  <dcterms:modified xsi:type="dcterms:W3CDTF">2025-10-31T16:38:48Z</dcterms:modified>
</cp:coreProperties>
</file>