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2" r:id="rId4"/>
    <p:sldId id="259" r:id="rId5"/>
    <p:sldId id="260" r:id="rId6"/>
    <p:sldId id="263" r:id="rId7"/>
    <p:sldId id="264" r:id="rId8"/>
    <p:sldId id="272" r:id="rId9"/>
    <p:sldId id="266" r:id="rId10"/>
    <p:sldId id="267" r:id="rId11"/>
    <p:sldId id="268" r:id="rId12"/>
    <p:sldId id="269" r:id="rId13"/>
    <p:sldId id="270" r:id="rId14"/>
    <p:sldId id="271" r:id="rId15"/>
    <p:sldId id="265" r:id="rId1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CED427-23EE-490D-92B0-C5010F0A3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BC34CB3-7ED4-44D3-8D45-C43B0FA878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A08D7D2-C14A-4F85-BB20-47AA75D74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15.11.2025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34FC515-1EA0-4339-9F40-C21EF9D2D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8E72C68-9DA0-4419-BEF0-148D9FD69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6066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602242-93D4-4470-B656-989FD5070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FD7385C-9434-4BFC-8A1E-56E97B1A6B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1C8550D-30D6-44C1-AB4D-621DC872D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15.11.2025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8900190-2407-4B0D-860F-530F0FF34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AE7125-656A-41EC-ABF5-14679D912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6842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1EA8B95-7B10-48E6-BE1A-147AD45AE1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40F50CE-8688-4F2C-9EDF-B33F14969D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12AA6E0-A406-4837-8257-459BE2034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15.11.2025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91B7EA-B1AA-43F5-8C59-A4644DFAA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A47BB3-1372-45FD-AA30-650BC60F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0859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71583D-296C-4261-B545-117055440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1C9E617-A923-4525-A1C2-5034F3CEE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621A652-044B-482B-ADF4-911423171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15.11.2025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48A7A5C-03A6-41DA-8FE4-65AB95C4F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B75F9C4-D587-4BFF-9C65-49E149291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808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07B8EA-F359-42C4-9421-80E5D19F3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136A568-AE6D-4AAB-BD3D-29D56CE6C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A578208-1B9A-4F9A-8E29-14C21BFA3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15.11.2025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76185DA-38FF-43A8-9D55-598BA56FB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25B7AF4-066A-48EF-B016-C1D6A9E81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3067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CD76F4-9F37-4B08-8352-C14876004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271BB7F-15D6-4B0A-BD15-DC9C08FE0A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0DCE3C2-5DF7-491D-9869-EC18B9ABC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3F76F14-6795-42A2-BA84-672CBC039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15.11.2025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8075566-5A23-4E53-B492-8BA0FBBDC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373CB30-3C57-4513-A0B5-962EC33DD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527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C76B71-DA36-4F02-A00E-B4CF5349D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8757357-2E2E-49A3-9A2C-87BF0A2E1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D1EC9D4-6397-4F4E-A55B-8651E71611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091A1D9-A2B4-42A7-AFC3-AFB2E7BCA0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E7ED814-BDBA-42F8-9C7E-AA91A7E1B9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B044DE7-3498-4F40-A439-5FF39C050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15.11.2025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4830700-C9E5-467D-B2D7-2C6E0CC93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2BBD6C0-2652-4F8B-9F66-1A22E2045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3324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5E7375-201A-4C2A-99D6-A19DE1960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4896B9E-B960-4A29-932A-94A7A7766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15.11.2025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9BCFC19-26B8-4BE2-AA29-23501CA54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18523E2-93AA-4F09-894C-80391105F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6912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FCA1D9C-7244-46B1-9281-983545636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15.11.2025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060CA30-4D8C-4C8C-843C-6ECC99F95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BF40475-34D0-48C6-913A-446F2B640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3984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B0674F-E554-478C-B3F5-B28AA6EA9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34F595-0FF0-4A24-8567-0A594127E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3BB6E95-A152-4E65-8844-6585DE22E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8E1B304-15AF-44DB-933C-B161E5735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15.11.2025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073EF-E4DC-460E-BEE4-40FE2AF54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3B0A378-AF88-40D5-A564-D657C7DF0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7105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BAEF9B-5F99-43B2-A499-37D222928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D3BA3385-E459-4AFD-90E0-49BAAB242A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857C5BA-069A-441D-8974-D69D84DFF8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6CC9F8A-0977-4449-89DD-882E8432D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CB0E-B33E-4E45-9603-7643EB4CC871}" type="datetimeFigureOut">
              <a:rPr lang="uk-UA" smtClean="0"/>
              <a:t>15.11.2025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798AAEF-91DC-4B99-8CCD-A1CCE115E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483F7CE-8FB2-407B-BA1B-480DE6624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81620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3B13EEF-6650-4C37-96BE-B1BEF81AF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A89ACD3-F591-4A58-A883-D0F33EB52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ED8E264-5C21-4B12-97AD-F5200A02EB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ECB0E-B33E-4E45-9603-7643EB4CC871}" type="datetimeFigureOut">
              <a:rPr lang="uk-UA" smtClean="0"/>
              <a:t>15.11.2025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83B5E28-68AE-4713-9CB5-E7A9804430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D0AC9D-7C99-4C1C-93B1-10A375354E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B020F-5EDA-4DB7-868E-999928A3D6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1835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6.jpeg"/><Relationship Id="rId7" Type="http://schemas.openxmlformats.org/officeDocument/2006/relationships/image" Target="../media/image1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6.jpeg"/><Relationship Id="rId7" Type="http://schemas.openxmlformats.org/officeDocument/2006/relationships/image" Target="../media/image1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6.jpeg"/><Relationship Id="rId7" Type="http://schemas.openxmlformats.org/officeDocument/2006/relationships/image" Target="../media/image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17.jpg"/><Relationship Id="rId4" Type="http://schemas.openxmlformats.org/officeDocument/2006/relationships/image" Target="../media/image16.png"/><Relationship Id="rId9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6.jpeg"/><Relationship Id="rId7" Type="http://schemas.openxmlformats.org/officeDocument/2006/relationships/image" Target="../media/image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19.jpg"/><Relationship Id="rId4" Type="http://schemas.openxmlformats.org/officeDocument/2006/relationships/image" Target="../media/image18.png"/><Relationship Id="rId9" Type="http://schemas.openxmlformats.org/officeDocument/2006/relationships/image" Target="../media/image2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6.jpeg"/><Relationship Id="rId7" Type="http://schemas.openxmlformats.org/officeDocument/2006/relationships/image" Target="../media/image2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openxmlformats.org/officeDocument/2006/relationships/image" Target="../media/image4.gif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1.jpeg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11" Type="http://schemas.openxmlformats.org/officeDocument/2006/relationships/image" Target="../media/image4.gif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1.jpeg"/><Relationship Id="rId9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11" Type="http://schemas.openxmlformats.org/officeDocument/2006/relationships/image" Target="../media/image4.gif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1.jpeg"/><Relationship Id="rId9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11" Type="http://schemas.openxmlformats.org/officeDocument/2006/relationships/image" Target="../media/image4.gif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1.jpeg"/><Relationship Id="rId9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11" Type="http://schemas.openxmlformats.org/officeDocument/2006/relationships/image" Target="../media/image4.gif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1.jpeg"/><Relationship Id="rId9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6.jpeg"/><Relationship Id="rId10" Type="http://schemas.openxmlformats.org/officeDocument/2006/relationships/image" Target="../media/image4.gif"/><Relationship Id="rId4" Type="http://schemas.openxmlformats.org/officeDocument/2006/relationships/image" Target="../media/image1.jpe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6.jpeg"/><Relationship Id="rId7" Type="http://schemas.openxmlformats.org/officeDocument/2006/relationships/image" Target="../media/image1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8.jpg"/><Relationship Id="rId4" Type="http://schemas.openxmlformats.org/officeDocument/2006/relationships/image" Target="../media/image7.png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09579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47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888D91-1C0A-493A-8587-414418EE2D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8" t="3836"/>
          <a:stretch/>
        </p:blipFill>
        <p:spPr>
          <a:xfrm>
            <a:off x="0" y="-25789"/>
            <a:ext cx="4937901" cy="6935368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B87031EA-9CA0-4EA9-A062-22A493C281A5}"/>
              </a:ext>
            </a:extLst>
          </p:cNvPr>
          <p:cNvSpPr/>
          <p:nvPr/>
        </p:nvSpPr>
        <p:spPr>
          <a:xfrm rot="19776647">
            <a:off x="7127876" y="3166452"/>
            <a:ext cx="24852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i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РЕБУСИ</a:t>
            </a:r>
          </a:p>
        </p:txBody>
      </p:sp>
      <p:pic>
        <p:nvPicPr>
          <p:cNvPr id="15362" name="Picture 2" descr="Перегляньте 21 ідей на дошці «Зимові пейзажі» та на тему «різдвяний фон» |  різдво, різдвяні привітання, листівка тощо">
            <a:extLst>
              <a:ext uri="{FF2B5EF4-FFF2-40B4-BE49-F238E27FC236}">
                <a16:creationId xmlns:a16="http://schemas.microsoft.com/office/drawing/2014/main" id="{F9174AAF-AEAD-41B4-B28E-1A1F08DD5D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8447">
            <a:off x="4399664" y="317942"/>
            <a:ext cx="8330576" cy="683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hristmas Taboo | Baamboozle - Baamboozle | The Most Fun Classroom Games!">
            <a:extLst>
              <a:ext uri="{FF2B5EF4-FFF2-40B4-BE49-F238E27FC236}">
                <a16:creationId xmlns:a16="http://schemas.microsoft.com/office/drawing/2014/main" id="{8D12C7BF-5940-4431-9BFB-3C98DBF59C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419" y="507139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hristmas Taboo | Baamboozle - Baamboozle | The Most Fun Classroom Games!">
            <a:extLst>
              <a:ext uri="{FF2B5EF4-FFF2-40B4-BE49-F238E27FC236}">
                <a16:creationId xmlns:a16="http://schemas.microsoft.com/office/drawing/2014/main" id="{2B79C111-5917-4791-AD9F-0C9D7CE783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018" y="409310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hristmas Taboo | Baamboozle - Baamboozle | The Most Fun Classroom Games!">
            <a:extLst>
              <a:ext uri="{FF2B5EF4-FFF2-40B4-BE49-F238E27FC236}">
                <a16:creationId xmlns:a16="http://schemas.microsoft.com/office/drawing/2014/main" id="{74C4E7F2-3AD9-4054-9B9E-2478F79BCF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982" y="-9260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Що таке квіз | Що таке...?">
            <a:extLst>
              <a:ext uri="{FF2B5EF4-FFF2-40B4-BE49-F238E27FC236}">
                <a16:creationId xmlns:a16="http://schemas.microsoft.com/office/drawing/2014/main" id="{AAA43C58-1D90-4840-A8DF-B99B2FF5B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2" t="16435" r="22869" b="10986"/>
          <a:stretch/>
        </p:blipFill>
        <p:spPr bwMode="auto">
          <a:xfrm rot="20120288">
            <a:off x="8516720" y="4988502"/>
            <a:ext cx="2388905" cy="1587532"/>
          </a:xfrm>
          <a:prstGeom prst="ellipse">
            <a:avLst/>
          </a:prstGeom>
          <a:ln w="63500" cap="rnd">
            <a:solidFill>
              <a:schemeClr val="accent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47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628881-63BE-4517-A8C8-46D96A80A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58641" y="4465612"/>
            <a:ext cx="2472524" cy="2340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1034B2-7DFB-40EF-B793-6AC354161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2888" y="91522"/>
            <a:ext cx="1938462" cy="24230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EFF1FB-330B-4315-AAB3-8D6E09FDDA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478" t="46375" r="16848" b="32325"/>
          <a:stretch/>
        </p:blipFill>
        <p:spPr>
          <a:xfrm>
            <a:off x="58641" y="2289315"/>
            <a:ext cx="12023824" cy="2226367"/>
          </a:xfrm>
          <a:prstGeom prst="roundRect">
            <a:avLst>
              <a:gd name="adj" fmla="val 16667"/>
            </a:avLst>
          </a:prstGeom>
          <a:ln w="7620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БІБЛІО Альтанка: З неба падала сніжинка">
            <a:extLst>
              <a:ext uri="{FF2B5EF4-FFF2-40B4-BE49-F238E27FC236}">
                <a16:creationId xmlns:a16="http://schemas.microsoft.com/office/drawing/2014/main" id="{70742254-9CD9-477E-9BE7-4919860F07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218" y="4547593"/>
            <a:ext cx="1323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БІБЛІО Альтанка: З неба падала сніжинка">
            <a:extLst>
              <a:ext uri="{FF2B5EF4-FFF2-40B4-BE49-F238E27FC236}">
                <a16:creationId xmlns:a16="http://schemas.microsoft.com/office/drawing/2014/main" id="{C7743F76-C3A6-4A54-B6A8-5A0E52508F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090" y="4381500"/>
            <a:ext cx="1323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1CDBBEE8-6C4E-4781-9D92-238CACAFC2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062" y="124361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▷ Гномы и карлики: Анимированные картинки, гифки и анимация - 100%  БЕСПЛАТНО!">
            <a:extLst>
              <a:ext uri="{FF2B5EF4-FFF2-40B4-BE49-F238E27FC236}">
                <a16:creationId xmlns:a16="http://schemas.microsoft.com/office/drawing/2014/main" id="{2246051D-9651-4AAC-9F4F-AA93BD78D2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659" y="137973"/>
            <a:ext cx="2045806" cy="19721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Блок-схема: перфострічка 11">
            <a:extLst>
              <a:ext uri="{FF2B5EF4-FFF2-40B4-BE49-F238E27FC236}">
                <a16:creationId xmlns:a16="http://schemas.microsoft.com/office/drawing/2014/main" id="{A419465C-D265-4431-B2C5-87D5C52D7DAC}"/>
              </a:ext>
            </a:extLst>
          </p:cNvPr>
          <p:cNvSpPr/>
          <p:nvPr/>
        </p:nvSpPr>
        <p:spPr>
          <a:xfrm>
            <a:off x="3262359" y="-31911"/>
            <a:ext cx="7803206" cy="2272379"/>
          </a:xfrm>
          <a:prstGeom prst="flowChartPunchedTape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96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МУЛЬТФІЛЬМ</a:t>
            </a:r>
          </a:p>
        </p:txBody>
      </p:sp>
      <p:pic>
        <p:nvPicPr>
          <p:cNvPr id="8194" name="Picture 2" descr="Гринч»: чему учит мультфильм о странном зелёном злодее?">
            <a:extLst>
              <a:ext uri="{FF2B5EF4-FFF2-40B4-BE49-F238E27FC236}">
                <a16:creationId xmlns:a16="http://schemas.microsoft.com/office/drawing/2014/main" id="{220E33EC-26DF-4E40-B824-A7B9E92BF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081" y="4465611"/>
            <a:ext cx="3021671" cy="23393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53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197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47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628881-63BE-4517-A8C8-46D96A80A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84840" y="4741579"/>
            <a:ext cx="2347527" cy="20648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4BC833-8D58-47EF-ABB1-CB981573B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8783" y="51579"/>
            <a:ext cx="1905000" cy="23812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F4F8CE-CACE-4733-950C-2068A73D15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83" t="37288" r="19239" b="37772"/>
          <a:stretch/>
        </p:blipFill>
        <p:spPr>
          <a:xfrm>
            <a:off x="222451" y="2232162"/>
            <a:ext cx="11458926" cy="2531166"/>
          </a:xfrm>
          <a:prstGeom prst="roundRect">
            <a:avLst>
              <a:gd name="adj" fmla="val 16667"/>
            </a:avLst>
          </a:prstGeom>
          <a:ln w="7620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4" name="Picture 2" descr="БІБЛІО Альтанка: З неба падала сніжинка">
            <a:extLst>
              <a:ext uri="{FF2B5EF4-FFF2-40B4-BE49-F238E27FC236}">
                <a16:creationId xmlns:a16="http://schemas.microsoft.com/office/drawing/2014/main" id="{B7260168-1EFA-4185-8BCF-21A0FF4D20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292" y="4763328"/>
            <a:ext cx="1323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БІБЛІО Альтанка: З неба падала сніжинка">
            <a:extLst>
              <a:ext uri="{FF2B5EF4-FFF2-40B4-BE49-F238E27FC236}">
                <a16:creationId xmlns:a16="http://schemas.microsoft.com/office/drawing/2014/main" id="{CBE70013-3986-4599-95B8-471B2B7CBA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368" y="4815027"/>
            <a:ext cx="1323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E079DA17-6403-43C2-A663-2A04D2E632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3" y="120986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▷ Гномы и карлики: Анимированные картинки, гифки и анимация - 100%  БЕСПЛАТНО!">
            <a:extLst>
              <a:ext uri="{FF2B5EF4-FFF2-40B4-BE49-F238E27FC236}">
                <a16:creationId xmlns:a16="http://schemas.microsoft.com/office/drawing/2014/main" id="{B9EE42DF-1B67-4312-A074-914EF80786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659" y="137973"/>
            <a:ext cx="2045806" cy="19721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Блок-схема: перфострічка 10">
            <a:extLst>
              <a:ext uri="{FF2B5EF4-FFF2-40B4-BE49-F238E27FC236}">
                <a16:creationId xmlns:a16="http://schemas.microsoft.com/office/drawing/2014/main" id="{E8D0E85A-88B2-4CE8-B1DA-EF8E5EC7464F}"/>
              </a:ext>
            </a:extLst>
          </p:cNvPr>
          <p:cNvSpPr/>
          <p:nvPr/>
        </p:nvSpPr>
        <p:spPr>
          <a:xfrm>
            <a:off x="3432935" y="0"/>
            <a:ext cx="6400800" cy="2272379"/>
          </a:xfrm>
          <a:prstGeom prst="flowChartPunchedTape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96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СИНОНІМИ</a:t>
            </a:r>
          </a:p>
        </p:txBody>
      </p:sp>
      <p:pic>
        <p:nvPicPr>
          <p:cNvPr id="7170" name="Picture 2" descr="Хмара слів &quot;Синонімічний ряд&quot; | . Українська мова">
            <a:extLst>
              <a:ext uri="{FF2B5EF4-FFF2-40B4-BE49-F238E27FC236}">
                <a16:creationId xmlns:a16="http://schemas.microsoft.com/office/drawing/2014/main" id="{3A94A414-ECC8-4EB5-A321-289F923E3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807" y="4700754"/>
            <a:ext cx="3264214" cy="2105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07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47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628881-63BE-4517-A8C8-46D96A80A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143765" y="4562662"/>
            <a:ext cx="2403281" cy="2243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E8AFCD-09C7-44D5-A691-8CF52CA51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579"/>
            <a:ext cx="1691107" cy="21138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28366F-F3DB-47D6-A7B6-A268F59B60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" r="-192" b="5382"/>
          <a:stretch/>
        </p:blipFill>
        <p:spPr>
          <a:xfrm>
            <a:off x="1460523" y="2119933"/>
            <a:ext cx="9270953" cy="2572605"/>
          </a:xfrm>
          <a:prstGeom prst="roundRect">
            <a:avLst>
              <a:gd name="adj" fmla="val 16667"/>
            </a:avLst>
          </a:prstGeom>
          <a:ln w="7620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23EFCCAA-8570-4495-B094-504D62EC78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110852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БІБЛІО Альтанка: З неба падала сніжинка">
            <a:extLst>
              <a:ext uri="{FF2B5EF4-FFF2-40B4-BE49-F238E27FC236}">
                <a16:creationId xmlns:a16="http://schemas.microsoft.com/office/drawing/2014/main" id="{105D0557-1664-4322-A51D-3A4576DE94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893" y="4562661"/>
            <a:ext cx="1323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БІБЛІО Альтанка: З неба падала сніжинка">
            <a:extLst>
              <a:ext uri="{FF2B5EF4-FFF2-40B4-BE49-F238E27FC236}">
                <a16:creationId xmlns:a16="http://schemas.microsoft.com/office/drawing/2014/main" id="{0D1716E5-CBC1-41CE-B2FE-B3168D5247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884" y="4617341"/>
            <a:ext cx="1323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▷ Гномы и карлики: Анимированные картинки, гифки и анимация - 100%  БЕСПЛАТНО!">
            <a:extLst>
              <a:ext uri="{FF2B5EF4-FFF2-40B4-BE49-F238E27FC236}">
                <a16:creationId xmlns:a16="http://schemas.microsoft.com/office/drawing/2014/main" id="{1EEB6FD2-4C42-426A-B551-48CB3ACCB0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659" y="137973"/>
            <a:ext cx="2045806" cy="19721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Блок-схема: перфострічка 13">
            <a:extLst>
              <a:ext uri="{FF2B5EF4-FFF2-40B4-BE49-F238E27FC236}">
                <a16:creationId xmlns:a16="http://schemas.microsoft.com/office/drawing/2014/main" id="{6E349050-3561-41A5-A029-265B4F86B97F}"/>
              </a:ext>
            </a:extLst>
          </p:cNvPr>
          <p:cNvSpPr/>
          <p:nvPr/>
        </p:nvSpPr>
        <p:spPr>
          <a:xfrm>
            <a:off x="3269146" y="-4510"/>
            <a:ext cx="6400800" cy="2169973"/>
          </a:xfrm>
          <a:prstGeom prst="flowChartPunchedTape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96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ГІРЛЯНДА</a:t>
            </a:r>
          </a:p>
        </p:txBody>
      </p:sp>
      <p:pic>
        <p:nvPicPr>
          <p:cNvPr id="6146" name="Picture 2" descr="Светодиодная гирлянда водопад LED Digital Light Series 3x2м RGB, купить со  Скидкой, по цене 849 ₴">
            <a:extLst>
              <a:ext uri="{FF2B5EF4-FFF2-40B4-BE49-F238E27FC236}">
                <a16:creationId xmlns:a16="http://schemas.microsoft.com/office/drawing/2014/main" id="{AAD61C3B-1361-4A5F-99EA-5197FE0BBF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703" y="4801780"/>
            <a:ext cx="254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38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2766"/>
            <a:ext cx="12192000" cy="6950765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47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628881-63BE-4517-A8C8-46D96A80A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163360" y="4555150"/>
            <a:ext cx="2516016" cy="22130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3BC086-508F-469F-AE7B-893271397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2766"/>
            <a:ext cx="1751881" cy="21898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FA8DAD-654C-4D00-B8DB-13B14C8325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67" y="2153063"/>
            <a:ext cx="11381866" cy="2459105"/>
          </a:xfrm>
          <a:prstGeom prst="roundRect">
            <a:avLst>
              <a:gd name="adj" fmla="val 16667"/>
            </a:avLst>
          </a:prstGeom>
          <a:ln w="7620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CDB0CC29-E7B0-4C7C-B7C4-2B5037DD8B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927" y="1752600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БІБЛІО Альтанка: З неба падала сніжинка">
            <a:extLst>
              <a:ext uri="{FF2B5EF4-FFF2-40B4-BE49-F238E27FC236}">
                <a16:creationId xmlns:a16="http://schemas.microsoft.com/office/drawing/2014/main" id="{7A88BBA5-6EC2-4F63-8197-BB36229723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287" y="4668146"/>
            <a:ext cx="1323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БІБЛІО Альтанка: З неба падала сніжинка">
            <a:extLst>
              <a:ext uri="{FF2B5EF4-FFF2-40B4-BE49-F238E27FC236}">
                <a16:creationId xmlns:a16="http://schemas.microsoft.com/office/drawing/2014/main" id="{4EBBDEC9-F2D7-4378-98F2-C3AF8EE587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318" y="4832670"/>
            <a:ext cx="1323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▷ Гномы и карлики: Анимированные картинки, гифки и анимация - 100%  БЕСПЛАТНО!">
            <a:extLst>
              <a:ext uri="{FF2B5EF4-FFF2-40B4-BE49-F238E27FC236}">
                <a16:creationId xmlns:a16="http://schemas.microsoft.com/office/drawing/2014/main" id="{AB7FCDEA-84B8-4BF3-89ED-1A53B4A4BF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659" y="137973"/>
            <a:ext cx="2045806" cy="19721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Блок-схема: перфострічка 12">
            <a:extLst>
              <a:ext uri="{FF2B5EF4-FFF2-40B4-BE49-F238E27FC236}">
                <a16:creationId xmlns:a16="http://schemas.microsoft.com/office/drawing/2014/main" id="{33361A1A-434E-4D6B-AB29-BF6DA35A881C}"/>
              </a:ext>
            </a:extLst>
          </p:cNvPr>
          <p:cNvSpPr/>
          <p:nvPr/>
        </p:nvSpPr>
        <p:spPr>
          <a:xfrm>
            <a:off x="3269146" y="-4510"/>
            <a:ext cx="6400800" cy="2169973"/>
          </a:xfrm>
          <a:prstGeom prst="flowChartPunchedTape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96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КОЛЯДКА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AD8CA5DB-42CE-43BE-B0A4-9A8FED6A9BEB}"/>
              </a:ext>
            </a:extLst>
          </p:cNvPr>
          <p:cNvSpPr/>
          <p:nvPr/>
        </p:nvSpPr>
        <p:spPr>
          <a:xfrm>
            <a:off x="7540487" y="4015409"/>
            <a:ext cx="543339" cy="5035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122" name="Picture 2" descr="10 українських колядок, які має знати кожен з нас. Читайте на UKR.NET">
            <a:extLst>
              <a:ext uri="{FF2B5EF4-FFF2-40B4-BE49-F238E27FC236}">
                <a16:creationId xmlns:a16="http://schemas.microsoft.com/office/drawing/2014/main" id="{24D201AF-1604-4455-98E2-6D993BF730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4719199"/>
            <a:ext cx="2724150" cy="205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92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"/>
            <a:ext cx="12192000" cy="6857999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47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628881-63BE-4517-A8C8-46D96A80A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101758" y="4562662"/>
            <a:ext cx="2550939" cy="2243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BD6C8F-0E86-4035-B05D-3FA7DBE48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7634" y="51580"/>
            <a:ext cx="1767927" cy="22099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F5F90B-37F4-4C80-A269-6D53A54E17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79" y="2282492"/>
            <a:ext cx="11295408" cy="2228590"/>
          </a:xfrm>
          <a:prstGeom prst="roundRect">
            <a:avLst>
              <a:gd name="adj" fmla="val 16667"/>
            </a:avLst>
          </a:prstGeom>
          <a:ln w="7620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6" descr="БІБЛІО Альтанка: З неба падала сніжинка">
            <a:extLst>
              <a:ext uri="{FF2B5EF4-FFF2-40B4-BE49-F238E27FC236}">
                <a16:creationId xmlns:a16="http://schemas.microsoft.com/office/drawing/2014/main" id="{5F1D87FC-192A-481D-85E1-08927AF4E2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740" y="4612052"/>
            <a:ext cx="1323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БІБЛІО Альтанка: З неба падала сніжинка">
            <a:extLst>
              <a:ext uri="{FF2B5EF4-FFF2-40B4-BE49-F238E27FC236}">
                <a16:creationId xmlns:a16="http://schemas.microsoft.com/office/drawing/2014/main" id="{F430197A-2666-4F28-969B-F98CBAA6E0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284" y="4562661"/>
            <a:ext cx="1323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▷ Гномы и карлики: Анимированные картинки, гифки и анимация - 100%  БЕСПЛАТНО!">
            <a:extLst>
              <a:ext uri="{FF2B5EF4-FFF2-40B4-BE49-F238E27FC236}">
                <a16:creationId xmlns:a16="http://schemas.microsoft.com/office/drawing/2014/main" id="{5DA33F6E-5F1B-4A0B-B958-05D4C926EB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336" y="196128"/>
            <a:ext cx="2045806" cy="19721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Блок-схема: перфострічка 12">
            <a:extLst>
              <a:ext uri="{FF2B5EF4-FFF2-40B4-BE49-F238E27FC236}">
                <a16:creationId xmlns:a16="http://schemas.microsoft.com/office/drawing/2014/main" id="{8700C311-884D-4424-B0B6-20A3C9F3D3B3}"/>
              </a:ext>
            </a:extLst>
          </p:cNvPr>
          <p:cNvSpPr/>
          <p:nvPr/>
        </p:nvSpPr>
        <p:spPr>
          <a:xfrm>
            <a:off x="2914232" y="196128"/>
            <a:ext cx="7637393" cy="2169973"/>
          </a:xfrm>
          <a:prstGeom prst="flowChartPunchedTape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96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МАНДАРИНИ</a:t>
            </a:r>
          </a:p>
        </p:txBody>
      </p:sp>
      <p:pic>
        <p:nvPicPr>
          <p:cNvPr id="4098" name="Picture 2" descr="Lilafea: ЧИМ ПАХНУТЬ МАНДАРИНИ. . ? - ВІРШ, Вірші, поезія. Клуб поезії">
            <a:extLst>
              <a:ext uri="{FF2B5EF4-FFF2-40B4-BE49-F238E27FC236}">
                <a16:creationId xmlns:a16="http://schemas.microsoft.com/office/drawing/2014/main" id="{5BCDB425-CCB5-4A6E-97B3-6101BC47B4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83" y="4648592"/>
            <a:ext cx="1552433" cy="206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50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"/>
            <a:ext cx="12192000" cy="6857999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47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628881-63BE-4517-A8C8-46D96A80A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2809460" y="739586"/>
            <a:ext cx="5738191" cy="5047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3674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047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628881-63BE-4517-A8C8-46D96A80A8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110989" y="4853104"/>
            <a:ext cx="2279374" cy="2004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52C43E-7BED-49DE-B1D4-8632F9B975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045806" cy="25572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2F7DC1-6D36-4269-9659-4265F015CD1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390" b="10091"/>
          <a:stretch/>
        </p:blipFill>
        <p:spPr>
          <a:xfrm>
            <a:off x="1131406" y="2470604"/>
            <a:ext cx="10437741" cy="2509222"/>
          </a:xfrm>
          <a:prstGeom prst="roundRect">
            <a:avLst>
              <a:gd name="adj" fmla="val 16667"/>
            </a:avLst>
          </a:prstGeom>
          <a:ln w="7620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БІБЛІО Альтанка: З неба падала сніжинка">
            <a:extLst>
              <a:ext uri="{FF2B5EF4-FFF2-40B4-BE49-F238E27FC236}">
                <a16:creationId xmlns:a16="http://schemas.microsoft.com/office/drawing/2014/main" id="{AA145A82-9DE0-446F-B06A-D2915E5F52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099" y="4966413"/>
            <a:ext cx="1323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БІБЛІО Альтанка: З неба падала сніжинка">
            <a:extLst>
              <a:ext uri="{FF2B5EF4-FFF2-40B4-BE49-F238E27FC236}">
                <a16:creationId xmlns:a16="http://schemas.microsoft.com/office/drawing/2014/main" id="{3F92D282-95DD-463E-8FF7-E9FBA29FD5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198" y="5052391"/>
            <a:ext cx="1323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БІБЛІО Альтанка: З неба падала сніжинка">
            <a:extLst>
              <a:ext uri="{FF2B5EF4-FFF2-40B4-BE49-F238E27FC236}">
                <a16:creationId xmlns:a16="http://schemas.microsoft.com/office/drawing/2014/main" id="{36EA5CF6-DD91-42F9-8B90-1CB2BBF521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30" y="5016108"/>
            <a:ext cx="1323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2415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 MINUTE TIMER ⏲️">
            <a:hlinkClick r:id="" action="ppaction://media"/>
            <a:extLst>
              <a:ext uri="{FF2B5EF4-FFF2-40B4-BE49-F238E27FC236}">
                <a16:creationId xmlns:a16="http://schemas.microsoft.com/office/drawing/2014/main" id="{B57BE3A7-92BB-4EC9-BBDE-7716140AAF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64267" y="191676"/>
            <a:ext cx="3149716" cy="1771715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6" descr="Christmas Taboo | Baamboozle - Baamboozle | The Most Fun Classroom Games!">
            <a:extLst>
              <a:ext uri="{FF2B5EF4-FFF2-40B4-BE49-F238E27FC236}">
                <a16:creationId xmlns:a16="http://schemas.microsoft.com/office/drawing/2014/main" id="{93CBFDA9-22EA-4F8B-8A33-8FFEB3E26C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465" y="1998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22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047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628881-63BE-4517-A8C8-46D96A80A8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58641" y="4631634"/>
            <a:ext cx="2472524" cy="21747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1034B2-7DFB-40EF-B793-6AC3541616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2888" y="91522"/>
            <a:ext cx="1938462" cy="24230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EFF1FB-330B-4315-AAB3-8D6E09FDDA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478" t="46375" r="16848" b="32325"/>
          <a:stretch/>
        </p:blipFill>
        <p:spPr>
          <a:xfrm>
            <a:off x="84088" y="2117034"/>
            <a:ext cx="12023824" cy="2226367"/>
          </a:xfrm>
          <a:prstGeom prst="roundRect">
            <a:avLst>
              <a:gd name="adj" fmla="val 16667"/>
            </a:avLst>
          </a:prstGeom>
          <a:ln w="7620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БІБЛІО Альтанка: З неба падала сніжинка">
            <a:extLst>
              <a:ext uri="{FF2B5EF4-FFF2-40B4-BE49-F238E27FC236}">
                <a16:creationId xmlns:a16="http://schemas.microsoft.com/office/drawing/2014/main" id="{70742254-9CD9-477E-9BE7-4919860F07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454" y="4463913"/>
            <a:ext cx="1323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БІБЛІО Альтанка: З неба падала сніжинка">
            <a:extLst>
              <a:ext uri="{FF2B5EF4-FFF2-40B4-BE49-F238E27FC236}">
                <a16:creationId xmlns:a16="http://schemas.microsoft.com/office/drawing/2014/main" id="{9697E7CB-473F-461D-8940-BFEED6FBA4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72" y="4463913"/>
            <a:ext cx="1323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БІБЛІО Альтанка: З неба падала сніжинка">
            <a:extLst>
              <a:ext uri="{FF2B5EF4-FFF2-40B4-BE49-F238E27FC236}">
                <a16:creationId xmlns:a16="http://schemas.microsoft.com/office/drawing/2014/main" id="{C7743F76-C3A6-4A54-B6A8-5A0E52508F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090" y="4381500"/>
            <a:ext cx="1323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1CDBBEE8-6C4E-4781-9D92-238CACAFC2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21" y="1028700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1 MINUTE TIMER ⏲️">
            <a:hlinkClick r:id="" action="ppaction://media"/>
            <a:extLst>
              <a:ext uri="{FF2B5EF4-FFF2-40B4-BE49-F238E27FC236}">
                <a16:creationId xmlns:a16="http://schemas.microsoft.com/office/drawing/2014/main" id="{B93EF066-D9C2-4148-9838-9A15604524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64267" y="191676"/>
            <a:ext cx="3149716" cy="1771715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6" descr="Christmas Taboo | Baamboozle - Baamboozle | The Most Fun Classroom Games!">
            <a:extLst>
              <a:ext uri="{FF2B5EF4-FFF2-40B4-BE49-F238E27FC236}">
                <a16:creationId xmlns:a16="http://schemas.microsoft.com/office/drawing/2014/main" id="{F9C4B3C2-7B32-498F-A5BB-DE0FBBFCBF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309" y="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54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197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047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628881-63BE-4517-A8C8-46D96A80A8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84841" y="4901421"/>
            <a:ext cx="2165802" cy="190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4BC833-8D58-47EF-ABB1-CB981573B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8783" y="51579"/>
            <a:ext cx="1905000" cy="23812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F4F8CE-CACE-4733-950C-2068A73D15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283" t="37288" r="19239" b="37772"/>
          <a:stretch/>
        </p:blipFill>
        <p:spPr>
          <a:xfrm>
            <a:off x="400113" y="2135029"/>
            <a:ext cx="11458926" cy="2531166"/>
          </a:xfrm>
          <a:prstGeom prst="roundRect">
            <a:avLst>
              <a:gd name="adj" fmla="val 16667"/>
            </a:avLst>
          </a:prstGeom>
          <a:ln w="7620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4" name="Picture 2" descr="БІБЛІО Альтанка: З неба падала сніжинка">
            <a:extLst>
              <a:ext uri="{FF2B5EF4-FFF2-40B4-BE49-F238E27FC236}">
                <a16:creationId xmlns:a16="http://schemas.microsoft.com/office/drawing/2014/main" id="{B7260168-1EFA-4185-8BCF-21A0FF4D20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805" y="4722971"/>
            <a:ext cx="1323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БІБЛІО Альтанка: З неба падала сніжинка">
            <a:extLst>
              <a:ext uri="{FF2B5EF4-FFF2-40B4-BE49-F238E27FC236}">
                <a16:creationId xmlns:a16="http://schemas.microsoft.com/office/drawing/2014/main" id="{6F38EC3C-6416-47C5-BF8A-60F78B091D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044" y="4722971"/>
            <a:ext cx="1323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БІБЛІО Альтанка: З неба падала сніжинка">
            <a:extLst>
              <a:ext uri="{FF2B5EF4-FFF2-40B4-BE49-F238E27FC236}">
                <a16:creationId xmlns:a16="http://schemas.microsoft.com/office/drawing/2014/main" id="{CBE70013-3986-4599-95B8-471B2B7CBA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935" y="4722971"/>
            <a:ext cx="1323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E079DA17-6403-43C2-A663-2A04D2E632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3" y="1209861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 MINUTE TIMER ⏲️">
            <a:hlinkClick r:id="" action="ppaction://media"/>
            <a:extLst>
              <a:ext uri="{FF2B5EF4-FFF2-40B4-BE49-F238E27FC236}">
                <a16:creationId xmlns:a16="http://schemas.microsoft.com/office/drawing/2014/main" id="{29AB71AC-7441-41B2-B2CC-E5A509A6DA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64267" y="191676"/>
            <a:ext cx="3149716" cy="1771715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6" descr="Christmas Taboo | Baamboozle - Baamboozle | The Most Fun Classroom Games!">
            <a:extLst>
              <a:ext uri="{FF2B5EF4-FFF2-40B4-BE49-F238E27FC236}">
                <a16:creationId xmlns:a16="http://schemas.microsoft.com/office/drawing/2014/main" id="{D433D782-6F29-452F-A4B9-9C1ED5E1A0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806" y="29599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57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047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628881-63BE-4517-A8C8-46D96A80A8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113196" y="4610460"/>
            <a:ext cx="2403281" cy="21138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E8AFCD-09C7-44D5-A691-8CF52CA51D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579"/>
            <a:ext cx="1691107" cy="21138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28366F-F3DB-47D6-A7B6-A268F59B605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" r="-192"/>
          <a:stretch/>
        </p:blipFill>
        <p:spPr>
          <a:xfrm>
            <a:off x="1606210" y="2028484"/>
            <a:ext cx="9270953" cy="2718954"/>
          </a:xfrm>
          <a:prstGeom prst="roundRect">
            <a:avLst>
              <a:gd name="adj" fmla="val 16667"/>
            </a:avLst>
          </a:prstGeom>
          <a:ln w="7620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23EFCCAA-8570-4495-B094-504D62EC78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287" y="1377699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БІБЛІО Альтанка: З неба падала сніжинка">
            <a:extLst>
              <a:ext uri="{FF2B5EF4-FFF2-40B4-BE49-F238E27FC236}">
                <a16:creationId xmlns:a16="http://schemas.microsoft.com/office/drawing/2014/main" id="{105D0557-1664-4322-A51D-3A4576DE94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893" y="4562661"/>
            <a:ext cx="1323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БІБЛІО Альтанка: З неба падала сніжинка">
            <a:extLst>
              <a:ext uri="{FF2B5EF4-FFF2-40B4-BE49-F238E27FC236}">
                <a16:creationId xmlns:a16="http://schemas.microsoft.com/office/drawing/2014/main" id="{0D1716E5-CBC1-41CE-B2FE-B3168D5247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884" y="4617341"/>
            <a:ext cx="1323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БІБЛІО Альтанка: З неба падала сніжинка">
            <a:extLst>
              <a:ext uri="{FF2B5EF4-FFF2-40B4-BE49-F238E27FC236}">
                <a16:creationId xmlns:a16="http://schemas.microsoft.com/office/drawing/2014/main" id="{DF919CE1-4604-4102-937A-6867B2482E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462" y="4730499"/>
            <a:ext cx="1323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1 MINUTE TIMER ⏲️">
            <a:hlinkClick r:id="" action="ppaction://media"/>
            <a:extLst>
              <a:ext uri="{FF2B5EF4-FFF2-40B4-BE49-F238E27FC236}">
                <a16:creationId xmlns:a16="http://schemas.microsoft.com/office/drawing/2014/main" id="{BC3F4AC5-948B-46D1-B4B6-BF0B10E746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64267" y="191676"/>
            <a:ext cx="3149716" cy="1771715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6" descr="Christmas Taboo | Baamboozle - Baamboozle | The Most Fun Classroom Games!">
            <a:extLst>
              <a:ext uri="{FF2B5EF4-FFF2-40B4-BE49-F238E27FC236}">
                <a16:creationId xmlns:a16="http://schemas.microsoft.com/office/drawing/2014/main" id="{38B3912C-6C38-424F-9E9D-7985B3A70C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977" y="29641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17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7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2766"/>
            <a:ext cx="12192000" cy="6950765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047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628881-63BE-4517-A8C8-46D96A80A8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257739" y="4612168"/>
            <a:ext cx="2309654" cy="22458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3BC086-508F-469F-AE7B-893271397B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92766"/>
            <a:ext cx="1751881" cy="21898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FA8DAD-654C-4D00-B8DB-13B14C8325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67" y="2153063"/>
            <a:ext cx="11381866" cy="2459105"/>
          </a:xfrm>
          <a:prstGeom prst="roundRect">
            <a:avLst>
              <a:gd name="adj" fmla="val 16667"/>
            </a:avLst>
          </a:prstGeom>
          <a:ln w="7620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CDB0CC29-E7B0-4C7C-B7C4-2B5037DD8B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613" y="1541810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БІБЛІО Альтанка: З неба падала сніжинка">
            <a:extLst>
              <a:ext uri="{FF2B5EF4-FFF2-40B4-BE49-F238E27FC236}">
                <a16:creationId xmlns:a16="http://schemas.microsoft.com/office/drawing/2014/main" id="{7A88BBA5-6EC2-4F63-8197-BB36229723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28" y="4668146"/>
            <a:ext cx="1323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БІБЛІО Альтанка: З неба падала сніжинка">
            <a:extLst>
              <a:ext uri="{FF2B5EF4-FFF2-40B4-BE49-F238E27FC236}">
                <a16:creationId xmlns:a16="http://schemas.microsoft.com/office/drawing/2014/main" id="{F9B3FBD6-69F4-4BCF-85F1-C29580EC04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626" y="4717767"/>
            <a:ext cx="1323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БІБЛІО Альтанка: З неба падала сніжинка">
            <a:extLst>
              <a:ext uri="{FF2B5EF4-FFF2-40B4-BE49-F238E27FC236}">
                <a16:creationId xmlns:a16="http://schemas.microsoft.com/office/drawing/2014/main" id="{4EBBDEC9-F2D7-4378-98F2-C3AF8EE587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392" y="4759853"/>
            <a:ext cx="1323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 MINUTE TIMER ⏲️">
            <a:hlinkClick r:id="" action="ppaction://media"/>
            <a:extLst>
              <a:ext uri="{FF2B5EF4-FFF2-40B4-BE49-F238E27FC236}">
                <a16:creationId xmlns:a16="http://schemas.microsoft.com/office/drawing/2014/main" id="{69A1CA9A-4942-4D83-A196-68CF1F9026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64267" y="191676"/>
            <a:ext cx="3149716" cy="1771715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8EB82F7E-C17D-4A90-8E3D-C9123A9B243D}"/>
              </a:ext>
            </a:extLst>
          </p:cNvPr>
          <p:cNvSpPr/>
          <p:nvPr/>
        </p:nvSpPr>
        <p:spPr>
          <a:xfrm>
            <a:off x="7540487" y="4015409"/>
            <a:ext cx="543339" cy="5035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4" name="Picture 6" descr="Christmas Taboo | Baamboozle - Baamboozle | The Most Fun Classroom Games!">
            <a:extLst>
              <a:ext uri="{FF2B5EF4-FFF2-40B4-BE49-F238E27FC236}">
                <a16:creationId xmlns:a16="http://schemas.microsoft.com/office/drawing/2014/main" id="{789960C1-542D-4569-AA38-951A4E7130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574" y="5839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74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"/>
            <a:ext cx="12192000" cy="6857999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047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628881-63BE-4517-A8C8-46D96A80A8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 rot="21411500">
            <a:off x="81922" y="4457437"/>
            <a:ext cx="2349895" cy="24332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BD6C8F-0E86-4035-B05D-3FA7DBE483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579"/>
            <a:ext cx="1767927" cy="22099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F5F90B-37F4-4C80-A269-6D53A54E17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96" y="2261489"/>
            <a:ext cx="11295408" cy="2228590"/>
          </a:xfrm>
          <a:prstGeom prst="roundRect">
            <a:avLst>
              <a:gd name="adj" fmla="val 16667"/>
            </a:avLst>
          </a:prstGeom>
          <a:ln w="7620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6" descr="БІБЛІО Альтанка: З неба падала сніжинка">
            <a:extLst>
              <a:ext uri="{FF2B5EF4-FFF2-40B4-BE49-F238E27FC236}">
                <a16:creationId xmlns:a16="http://schemas.microsoft.com/office/drawing/2014/main" id="{5F1D87FC-192A-481D-85E1-08927AF4E2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740" y="4612052"/>
            <a:ext cx="1323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БІБЛІО Альтанка: З неба падала сніжинка">
            <a:extLst>
              <a:ext uri="{FF2B5EF4-FFF2-40B4-BE49-F238E27FC236}">
                <a16:creationId xmlns:a16="http://schemas.microsoft.com/office/drawing/2014/main" id="{F430197A-2666-4F28-969B-F98CBAA6E0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284" y="4562661"/>
            <a:ext cx="1323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БІБЛІО Альтанка: З неба падала сніжинка">
            <a:extLst>
              <a:ext uri="{FF2B5EF4-FFF2-40B4-BE49-F238E27FC236}">
                <a16:creationId xmlns:a16="http://schemas.microsoft.com/office/drawing/2014/main" id="{8F9E7DC7-9B11-4E11-B94D-07F1197987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012" y="4607235"/>
            <a:ext cx="1323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 MINUTE TIMER ⏲️">
            <a:hlinkClick r:id="" action="ppaction://media"/>
            <a:extLst>
              <a:ext uri="{FF2B5EF4-FFF2-40B4-BE49-F238E27FC236}">
                <a16:creationId xmlns:a16="http://schemas.microsoft.com/office/drawing/2014/main" id="{FFC87B3B-F1B6-45C1-8C46-073A9A0A5F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64267" y="191676"/>
            <a:ext cx="3149716" cy="1771715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6" descr="Christmas Taboo | Baamboozle - Baamboozle | The Most Fun Classroom Games!">
            <a:extLst>
              <a:ext uri="{FF2B5EF4-FFF2-40B4-BE49-F238E27FC236}">
                <a16:creationId xmlns:a16="http://schemas.microsoft.com/office/drawing/2014/main" id="{6084BC12-8448-43DF-B78B-D0339E919E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227" y="-1065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98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"/>
            <a:ext cx="12192000" cy="6857999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478"/>
            </a:stretch>
          </a:blipFill>
        </p:spPr>
      </p:sp>
      <p:pic>
        <p:nvPicPr>
          <p:cNvPr id="9" name="Picture 6" descr="БІБЛІО Альтанка: З неба падала сніжинка">
            <a:extLst>
              <a:ext uri="{FF2B5EF4-FFF2-40B4-BE49-F238E27FC236}">
                <a16:creationId xmlns:a16="http://schemas.microsoft.com/office/drawing/2014/main" id="{5F1D87FC-192A-481D-85E1-08927AF4E2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086" y="2476500"/>
            <a:ext cx="1323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БІБЛІО Альтанка: З неба падала сніжинка">
            <a:extLst>
              <a:ext uri="{FF2B5EF4-FFF2-40B4-BE49-F238E27FC236}">
                <a16:creationId xmlns:a16="http://schemas.microsoft.com/office/drawing/2014/main" id="{F430197A-2666-4F28-969B-F98CBAA6E0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105" y="276371"/>
            <a:ext cx="1323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БІБЛІО Альтанка: З неба падала сніжинка">
            <a:extLst>
              <a:ext uri="{FF2B5EF4-FFF2-40B4-BE49-F238E27FC236}">
                <a16:creationId xmlns:a16="http://schemas.microsoft.com/office/drawing/2014/main" id="{8F9E7DC7-9B11-4E11-B94D-07F1197987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0" y="2241680"/>
            <a:ext cx="1323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F998B051-48E5-4A8E-B594-8A47C0985436}"/>
              </a:ext>
            </a:extLst>
          </p:cNvPr>
          <p:cNvSpPr/>
          <p:nvPr/>
        </p:nvSpPr>
        <p:spPr>
          <a:xfrm>
            <a:off x="3947318" y="2750615"/>
            <a:ext cx="456834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ВІДПОВІДІ</a:t>
            </a:r>
          </a:p>
        </p:txBody>
      </p:sp>
      <p:pic>
        <p:nvPicPr>
          <p:cNvPr id="14340" name="Picture 4" descr="Christmas Taboo | Baamboozle - Baamboozle | The Most Fun Classroom Games!">
            <a:extLst>
              <a:ext uri="{FF2B5EF4-FFF2-40B4-BE49-F238E27FC236}">
                <a16:creationId xmlns:a16="http://schemas.microsoft.com/office/drawing/2014/main" id="{DA88E130-02E7-4CB0-A97B-BDEFB237F1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90" y="319418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Christmas Taboo | Baamboozle - Baamboozle | The Most Fun Classroom Games!">
            <a:extLst>
              <a:ext uri="{FF2B5EF4-FFF2-40B4-BE49-F238E27FC236}">
                <a16:creationId xmlns:a16="http://schemas.microsoft.com/office/drawing/2014/main" id="{62DD9E4A-A3CE-46D9-AD68-B9F104B14C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8" y="53681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Перегляньте 21 ідей на дошці «Зимові пейзажі» та на тему «різдвяний фон» |  різдво, різдвяні привітання, листівка тощо">
            <a:extLst>
              <a:ext uri="{FF2B5EF4-FFF2-40B4-BE49-F238E27FC236}">
                <a16:creationId xmlns:a16="http://schemas.microsoft.com/office/drawing/2014/main" id="{EFD80EA5-B308-4907-8C21-FD08AFA9F0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01">
            <a:off x="532348" y="-742873"/>
            <a:ext cx="11839905" cy="834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Christmas Taboo | Baamboozle - Baamboozle | The Most Fun Classroom Games!">
            <a:extLst>
              <a:ext uri="{FF2B5EF4-FFF2-40B4-BE49-F238E27FC236}">
                <a16:creationId xmlns:a16="http://schemas.microsoft.com/office/drawing/2014/main" id="{3DA36884-3BCE-4F20-B113-BD579A529E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212" y="49530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hristmas Taboo | Baamboozle - Baamboozle | The Most Fun Classroom Games!">
            <a:extLst>
              <a:ext uri="{FF2B5EF4-FFF2-40B4-BE49-F238E27FC236}">
                <a16:creationId xmlns:a16="http://schemas.microsoft.com/office/drawing/2014/main" id="{6BFDD2B7-1278-440A-97FD-EA7C7498E3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010" y="507405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hristmas Taboo | Baamboozle - Baamboozle | The Most Fun Classroom Games!">
            <a:extLst>
              <a:ext uri="{FF2B5EF4-FFF2-40B4-BE49-F238E27FC236}">
                <a16:creationId xmlns:a16="http://schemas.microsoft.com/office/drawing/2014/main" id="{7F7ED6E2-55C7-4D49-901A-16BC481274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461" y="489625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609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57391"/>
          </a:xfrm>
          <a:custGeom>
            <a:avLst/>
            <a:gdLst/>
            <a:ahLst/>
            <a:cxnLst/>
            <a:rect l="l" t="t" r="r" b="b"/>
            <a:pathLst>
              <a:path w="18288000" h="10132263">
                <a:moveTo>
                  <a:pt x="0" y="0"/>
                </a:moveTo>
                <a:lnTo>
                  <a:pt x="18288000" y="0"/>
                </a:lnTo>
                <a:lnTo>
                  <a:pt x="18288000" y="10132264"/>
                </a:lnTo>
                <a:lnTo>
                  <a:pt x="0" y="10132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47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628881-63BE-4517-A8C8-46D96A80A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5" t="52967" r="9677" b="14569"/>
          <a:stretch/>
        </p:blipFill>
        <p:spPr>
          <a:xfrm>
            <a:off x="110989" y="4757324"/>
            <a:ext cx="2279374" cy="21006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52C43E-7BED-49DE-B1D4-8632F9B97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045806" cy="25572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2F7DC1-6D36-4269-9659-4265F015CD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390" b="10091"/>
          <a:stretch/>
        </p:blipFill>
        <p:spPr>
          <a:xfrm>
            <a:off x="1250676" y="2248102"/>
            <a:ext cx="10437741" cy="2509222"/>
          </a:xfrm>
          <a:prstGeom prst="roundRect">
            <a:avLst>
              <a:gd name="adj" fmla="val 16667"/>
            </a:avLst>
          </a:prstGeom>
          <a:ln w="7620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БІБЛІО Альтанка: З неба падала сніжинка">
            <a:extLst>
              <a:ext uri="{FF2B5EF4-FFF2-40B4-BE49-F238E27FC236}">
                <a16:creationId xmlns:a16="http://schemas.microsoft.com/office/drawing/2014/main" id="{AA145A82-9DE0-446F-B06A-D2915E5F52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465" y="4853104"/>
            <a:ext cx="1323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БІБЛІО Альтанка: З неба падала сніжинка">
            <a:extLst>
              <a:ext uri="{FF2B5EF4-FFF2-40B4-BE49-F238E27FC236}">
                <a16:creationId xmlns:a16="http://schemas.microsoft.com/office/drawing/2014/main" id="{3F92D282-95DD-463E-8FF7-E9FBA29FD5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562" y="4853104"/>
            <a:ext cx="1323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Новорічний вечір для старшокласників &quot;Що робити коли йде сніг? - 28 Грудня  2012 - ОЗЗСО &quot;Великосорочинський ліцей ім. М.В. Гоголя&quot;">
            <a:extLst>
              <a:ext uri="{FF2B5EF4-FFF2-40B4-BE49-F238E27FC236}">
                <a16:creationId xmlns:a16="http://schemas.microsoft.com/office/drawing/2014/main" id="{A42ADB63-081C-4F51-AB77-B6E8C90A43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2415"/>
            <a:ext cx="27241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▷ Гномы и карлики: Анимированные картинки, гифки и анимация - 100%  БЕСПЛАТНО!">
            <a:extLst>
              <a:ext uri="{FF2B5EF4-FFF2-40B4-BE49-F238E27FC236}">
                <a16:creationId xmlns:a16="http://schemas.microsoft.com/office/drawing/2014/main" id="{E9622A2E-D95B-42B4-9C6F-2C39D19DC2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435" y="228055"/>
            <a:ext cx="2045806" cy="19721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19192960-9450-4963-8B86-8F658CD269FF}"/>
              </a:ext>
            </a:extLst>
          </p:cNvPr>
          <p:cNvSpPr/>
          <p:nvPr/>
        </p:nvSpPr>
        <p:spPr>
          <a:xfrm>
            <a:off x="3549999" y="271695"/>
            <a:ext cx="557877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ЗАМЕТІЛЬ</a:t>
            </a:r>
          </a:p>
        </p:txBody>
      </p:sp>
      <p:sp>
        <p:nvSpPr>
          <p:cNvPr id="8" name="Блок-схема: перфострічка 7">
            <a:extLst>
              <a:ext uri="{FF2B5EF4-FFF2-40B4-BE49-F238E27FC236}">
                <a16:creationId xmlns:a16="http://schemas.microsoft.com/office/drawing/2014/main" id="{B6184CC6-67C8-40DD-9D79-AF75B8B57312}"/>
              </a:ext>
            </a:extLst>
          </p:cNvPr>
          <p:cNvSpPr/>
          <p:nvPr/>
        </p:nvSpPr>
        <p:spPr>
          <a:xfrm>
            <a:off x="3138984" y="36626"/>
            <a:ext cx="6400800" cy="2012190"/>
          </a:xfrm>
          <a:prstGeom prst="flowChartPunchedTape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59CC0AD3-0FA9-4A0C-BEE8-45A625C0F308}"/>
              </a:ext>
            </a:extLst>
          </p:cNvPr>
          <p:cNvSpPr/>
          <p:nvPr/>
        </p:nvSpPr>
        <p:spPr>
          <a:xfrm>
            <a:off x="3396946" y="387985"/>
            <a:ext cx="557877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ЗАМЕТІЛЬ</a:t>
            </a:r>
          </a:p>
        </p:txBody>
      </p:sp>
      <p:pic>
        <p:nvPicPr>
          <p:cNvPr id="9222" name="Picture 6" descr="Вірші про заметіль - Вірші українські">
            <a:extLst>
              <a:ext uri="{FF2B5EF4-FFF2-40B4-BE49-F238E27FC236}">
                <a16:creationId xmlns:a16="http://schemas.microsoft.com/office/drawing/2014/main" id="{EF405FC8-017C-4AF2-BA7F-26CC79BD8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595" y="4757324"/>
            <a:ext cx="2449286" cy="2072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67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9</Words>
  <Application>Microsoft Office PowerPoint</Application>
  <PresentationFormat>Широкий екран</PresentationFormat>
  <Paragraphs>9</Paragraphs>
  <Slides>15</Slides>
  <Notes>0</Notes>
  <HiddenSlides>0</HiddenSlides>
  <MMClips>6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Intel</dc:creator>
  <cp:lastModifiedBy>Intel</cp:lastModifiedBy>
  <cp:revision>30</cp:revision>
  <dcterms:created xsi:type="dcterms:W3CDTF">2024-11-16T18:38:22Z</dcterms:created>
  <dcterms:modified xsi:type="dcterms:W3CDTF">2025-11-15T12:19:16Z</dcterms:modified>
</cp:coreProperties>
</file>