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4" r:id="rId3"/>
    <p:sldId id="277" r:id="rId4"/>
    <p:sldId id="273" r:id="rId5"/>
    <p:sldId id="280" r:id="rId6"/>
    <p:sldId id="261" r:id="rId7"/>
    <p:sldId id="282" r:id="rId8"/>
    <p:sldId id="275" r:id="rId9"/>
    <p:sldId id="286" r:id="rId10"/>
    <p:sldId id="278" r:id="rId11"/>
    <p:sldId id="288" r:id="rId12"/>
    <p:sldId id="276" r:id="rId13"/>
    <p:sldId id="290" r:id="rId14"/>
    <p:sldId id="292" r:id="rId15"/>
    <p:sldId id="281" r:id="rId16"/>
    <p:sldId id="283" r:id="rId17"/>
    <p:sldId id="285" r:id="rId18"/>
    <p:sldId id="287" r:id="rId19"/>
    <p:sldId id="289" r:id="rId20"/>
    <p:sldId id="291" r:id="rId21"/>
    <p:sldId id="265" r:id="rId2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B430"/>
    <a:srgbClr val="4340C8"/>
    <a:srgbClr val="008000"/>
    <a:srgbClr val="FF57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CED427-23EE-490D-92B0-C5010F0A35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BC34CB3-7ED4-44D3-8D45-C43B0FA878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A08D7D2-C14A-4F85-BB20-47AA75D74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ECB0E-B33E-4E45-9603-7643EB4CC871}" type="datetimeFigureOut">
              <a:rPr lang="uk-UA" smtClean="0"/>
              <a:t>22.11.2025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34FC515-1EA0-4339-9F40-C21EF9D2D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8E72C68-9DA0-4419-BEF0-148D9FD69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B020F-5EDA-4DB7-868E-999928A3D6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6066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602242-93D4-4470-B656-989FD5070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FD7385C-9434-4BFC-8A1E-56E97B1A6B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1C8550D-30D6-44C1-AB4D-621DC872D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ECB0E-B33E-4E45-9603-7643EB4CC871}" type="datetimeFigureOut">
              <a:rPr lang="uk-UA" smtClean="0"/>
              <a:t>22.11.2025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8900190-2407-4B0D-860F-530F0FF34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7AE7125-656A-41EC-ABF5-14679D912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B020F-5EDA-4DB7-868E-999928A3D6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56842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21EA8B95-7B10-48E6-BE1A-147AD45AE1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40F50CE-8688-4F2C-9EDF-B33F14969D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12AA6E0-A406-4837-8257-459BE2034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ECB0E-B33E-4E45-9603-7643EB4CC871}" type="datetimeFigureOut">
              <a:rPr lang="uk-UA" smtClean="0"/>
              <a:t>22.11.2025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691B7EA-B1AA-43F5-8C59-A4644DFAA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0A47BB3-1372-45FD-AA30-650BC60FA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B020F-5EDA-4DB7-868E-999928A3D6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0859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71583D-296C-4261-B545-117055440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1C9E617-A923-4525-A1C2-5034F3CEE4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621A652-044B-482B-ADF4-911423171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ECB0E-B33E-4E45-9603-7643EB4CC871}" type="datetimeFigureOut">
              <a:rPr lang="uk-UA" smtClean="0"/>
              <a:t>22.11.2025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48A7A5C-03A6-41DA-8FE4-65AB95C4F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B75F9C4-D587-4BFF-9C65-49E149291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B020F-5EDA-4DB7-868E-999928A3D6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4808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07B8EA-F359-42C4-9421-80E5D19F3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136A568-AE6D-4AAB-BD3D-29D56CE6C5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A578208-1B9A-4F9A-8E29-14C21BFA3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ECB0E-B33E-4E45-9603-7643EB4CC871}" type="datetimeFigureOut">
              <a:rPr lang="uk-UA" smtClean="0"/>
              <a:t>22.11.2025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76185DA-38FF-43A8-9D55-598BA56FB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25B7AF4-066A-48EF-B016-C1D6A9E81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B020F-5EDA-4DB7-868E-999928A3D6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3067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CD76F4-9F37-4B08-8352-C14876004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271BB7F-15D6-4B0A-BD15-DC9C08FE0A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0DCE3C2-5DF7-491D-9869-EC18B9ABC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3F76F14-6795-42A2-BA84-672CBC039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ECB0E-B33E-4E45-9603-7643EB4CC871}" type="datetimeFigureOut">
              <a:rPr lang="uk-UA" smtClean="0"/>
              <a:t>22.11.2025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8075566-5A23-4E53-B492-8BA0FBBDC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373CB30-3C57-4513-A0B5-962EC33DD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B020F-5EDA-4DB7-868E-999928A3D6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527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C76B71-DA36-4F02-A00E-B4CF5349D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8757357-2E2E-49A3-9A2C-87BF0A2E1B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D1EC9D4-6397-4F4E-A55B-8651E71611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C091A1D9-A2B4-42A7-AFC3-AFB2E7BCA0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FE7ED814-BDBA-42F8-9C7E-AA91A7E1B9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4B044DE7-3498-4F40-A439-5FF39C050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ECB0E-B33E-4E45-9603-7643EB4CC871}" type="datetimeFigureOut">
              <a:rPr lang="uk-UA" smtClean="0"/>
              <a:t>22.11.2025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14830700-C9E5-467D-B2D7-2C6E0CC93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22BBD6C0-2652-4F8B-9F66-1A22E2045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B020F-5EDA-4DB7-868E-999928A3D6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83324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5E7375-201A-4C2A-99D6-A19DE1960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A4896B9E-B960-4A29-932A-94A7A7766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ECB0E-B33E-4E45-9603-7643EB4CC871}" type="datetimeFigureOut">
              <a:rPr lang="uk-UA" smtClean="0"/>
              <a:t>22.11.2025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9BCFC19-26B8-4BE2-AA29-23501CA54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18523E2-93AA-4F09-894C-80391105F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B020F-5EDA-4DB7-868E-999928A3D6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26912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FCA1D9C-7244-46B1-9281-983545636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ECB0E-B33E-4E45-9603-7643EB4CC871}" type="datetimeFigureOut">
              <a:rPr lang="uk-UA" smtClean="0"/>
              <a:t>22.11.2025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060CA30-4D8C-4C8C-843C-6ECC99F95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8BF40475-34D0-48C6-913A-446F2B640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B020F-5EDA-4DB7-868E-999928A3D6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43984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B0674F-E554-478C-B3F5-B28AA6EA9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34F595-0FF0-4A24-8567-0A594127E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3BB6E95-A152-4E65-8844-6585DE22EB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8E1B304-15AF-44DB-933C-B161E5735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ECB0E-B33E-4E45-9603-7643EB4CC871}" type="datetimeFigureOut">
              <a:rPr lang="uk-UA" smtClean="0"/>
              <a:t>22.11.2025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1073EF-E4DC-460E-BEE4-40FE2AF54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3B0A378-AF88-40D5-A564-D657C7DF0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B020F-5EDA-4DB7-868E-999928A3D6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07105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BAEF9B-5F99-43B2-A499-37D222928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D3BA3385-E459-4AFD-90E0-49BAAB242A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857C5BA-069A-441D-8974-D69D84DFF8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6CC9F8A-0977-4449-89DD-882E8432D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ECB0E-B33E-4E45-9603-7643EB4CC871}" type="datetimeFigureOut">
              <a:rPr lang="uk-UA" smtClean="0"/>
              <a:t>22.11.2025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798AAEF-91DC-4B99-8CCD-A1CCE115E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483F7CE-8FB2-407B-BA1B-480DE6624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B020F-5EDA-4DB7-868E-999928A3D6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81620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3B13EEF-6650-4C37-96BE-B1BEF81AF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A89ACD3-F591-4A58-A883-D0F33EB52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ED8E264-5C21-4B12-97AD-F5200A02EB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ECB0E-B33E-4E45-9603-7643EB4CC871}" type="datetimeFigureOut">
              <a:rPr lang="uk-UA" smtClean="0"/>
              <a:t>22.11.2025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83B5E28-68AE-4713-9CB5-E7A9804430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7D0AC9D-7C99-4C1C-93B1-10A375354E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4B020F-5EDA-4DB7-868E-999928A3D6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91835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8.png"/><Relationship Id="rId5" Type="http://schemas.openxmlformats.org/officeDocument/2006/relationships/image" Target="../media/image5.gif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gif"/><Relationship Id="rId5" Type="http://schemas.openxmlformats.org/officeDocument/2006/relationships/image" Target="../media/image10.jpe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gif"/><Relationship Id="rId5" Type="http://schemas.openxmlformats.org/officeDocument/2006/relationships/image" Target="../media/image10.jpeg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20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8.png"/><Relationship Id="rId4" Type="http://schemas.openxmlformats.org/officeDocument/2006/relationships/image" Target="../media/image5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5.gif"/><Relationship Id="rId5" Type="http://schemas.openxmlformats.org/officeDocument/2006/relationships/image" Target="../media/image10.jpeg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7.png"/><Relationship Id="rId4" Type="http://schemas.openxmlformats.org/officeDocument/2006/relationships/image" Target="../media/image5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5.gif"/><Relationship Id="rId5" Type="http://schemas.openxmlformats.org/officeDocument/2006/relationships/image" Target="../media/image10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1.jpe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5.png"/><Relationship Id="rId4" Type="http://schemas.openxmlformats.org/officeDocument/2006/relationships/image" Target="../media/image5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5.gif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.png"/><Relationship Id="rId5" Type="http://schemas.openxmlformats.org/officeDocument/2006/relationships/image" Target="../media/image5.gif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gif"/><Relationship Id="rId5" Type="http://schemas.openxmlformats.org/officeDocument/2006/relationships/image" Target="../media/image10.jpe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1.jpeg"/><Relationship Id="rId9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gif"/><Relationship Id="rId5" Type="http://schemas.openxmlformats.org/officeDocument/2006/relationships/image" Target="../media/image10.jpe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6.png"/><Relationship Id="rId5" Type="http://schemas.openxmlformats.org/officeDocument/2006/relationships/image" Target="../media/image5.gif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gif"/><Relationship Id="rId5" Type="http://schemas.openxmlformats.org/officeDocument/2006/relationships/image" Target="../media/image10.jpe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2895"/>
            <a:ext cx="12192000" cy="6909579"/>
          </a:xfrm>
          <a:custGeom>
            <a:avLst/>
            <a:gdLst/>
            <a:ahLst/>
            <a:cxnLst/>
            <a:rect l="l" t="t" r="r" b="b"/>
            <a:pathLst>
              <a:path w="18288000" h="10132263">
                <a:moveTo>
                  <a:pt x="0" y="0"/>
                </a:moveTo>
                <a:lnTo>
                  <a:pt x="18288000" y="0"/>
                </a:lnTo>
                <a:lnTo>
                  <a:pt x="18288000" y="10132264"/>
                </a:lnTo>
                <a:lnTo>
                  <a:pt x="0" y="101322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0478"/>
            </a:stretch>
          </a:blipFill>
        </p:spPr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888D91-1C0A-493A-8587-414418EE2D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8" t="3836"/>
          <a:stretch/>
        </p:blipFill>
        <p:spPr>
          <a:xfrm>
            <a:off x="0" y="-25789"/>
            <a:ext cx="4937901" cy="6935368"/>
          </a:xfrm>
          <a:prstGeom prst="rect">
            <a:avLst/>
          </a:prstGeom>
        </p:spPr>
      </p:pic>
      <p:pic>
        <p:nvPicPr>
          <p:cNvPr id="1028" name="Picture 4" descr="В новорічний вечір дивний">
            <a:extLst>
              <a:ext uri="{FF2B5EF4-FFF2-40B4-BE49-F238E27FC236}">
                <a16:creationId xmlns:a16="http://schemas.microsoft.com/office/drawing/2014/main" id="{4DC3E913-726E-4C52-A9FC-32C7FE2EB5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008" y="2199861"/>
            <a:ext cx="5592010" cy="463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Блок-схема: перфострічка 4">
            <a:extLst>
              <a:ext uri="{FF2B5EF4-FFF2-40B4-BE49-F238E27FC236}">
                <a16:creationId xmlns:a16="http://schemas.microsoft.com/office/drawing/2014/main" id="{C46F06D8-122D-4036-8618-1F81A3F486D4}"/>
              </a:ext>
            </a:extLst>
          </p:cNvPr>
          <p:cNvSpPr/>
          <p:nvPr/>
        </p:nvSpPr>
        <p:spPr>
          <a:xfrm rot="20073477">
            <a:off x="4795484" y="861558"/>
            <a:ext cx="4786076" cy="1523700"/>
          </a:xfrm>
          <a:prstGeom prst="flowChartPunchedTap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9591A491-EAC7-4613-B92E-FC126D492B89}"/>
              </a:ext>
            </a:extLst>
          </p:cNvPr>
          <p:cNvSpPr/>
          <p:nvPr/>
        </p:nvSpPr>
        <p:spPr>
          <a:xfrm rot="19767198">
            <a:off x="4913059" y="951334"/>
            <a:ext cx="455092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0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ВІДЕОТУР</a:t>
            </a:r>
            <a:endParaRPr lang="uk-UA" sz="8000" b="1" i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077997B-32D4-4B90-942F-782A1B2C9E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2337" b="27769"/>
          <a:stretch/>
        </p:blipFill>
        <p:spPr>
          <a:xfrm rot="3950750">
            <a:off x="8341337" y="598505"/>
            <a:ext cx="1267393" cy="166844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560617F-947B-4C95-A796-BA313E946A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2337" b="27769"/>
          <a:stretch/>
        </p:blipFill>
        <p:spPr>
          <a:xfrm rot="3950750">
            <a:off x="7050647" y="97054"/>
            <a:ext cx="1033691" cy="1360790"/>
          </a:xfrm>
          <a:prstGeom prst="rect">
            <a:avLst/>
          </a:prstGeom>
        </p:spPr>
      </p:pic>
      <p:pic>
        <p:nvPicPr>
          <p:cNvPr id="17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3C4ACFCD-EA5F-48A4-B88A-2A71A209F9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0156" y="639660"/>
            <a:ext cx="1988998" cy="244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Блок-схема: перфострічка 21">
            <a:extLst>
              <a:ext uri="{FF2B5EF4-FFF2-40B4-BE49-F238E27FC236}">
                <a16:creationId xmlns:a16="http://schemas.microsoft.com/office/drawing/2014/main" id="{71040E74-CF13-464D-B351-E4B9FEF91784}"/>
              </a:ext>
            </a:extLst>
          </p:cNvPr>
          <p:cNvSpPr/>
          <p:nvPr/>
        </p:nvSpPr>
        <p:spPr>
          <a:xfrm rot="19718382">
            <a:off x="4955144" y="3972161"/>
            <a:ext cx="2413583" cy="1523700"/>
          </a:xfrm>
          <a:prstGeom prst="flowChartPunchedTap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uk-UA" sz="8000" b="1" i="1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КВІЗ</a:t>
            </a:r>
            <a:endParaRPr lang="uk-UA" dirty="0"/>
          </a:p>
        </p:txBody>
      </p:sp>
      <p:pic>
        <p:nvPicPr>
          <p:cNvPr id="23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93AA5CFD-B8E1-4BAF-B171-592E42B2AE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384" y="3740213"/>
            <a:ext cx="2508526" cy="3087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57391"/>
          </a:xfrm>
          <a:custGeom>
            <a:avLst/>
            <a:gdLst/>
            <a:ahLst/>
            <a:cxnLst/>
            <a:rect l="l" t="t" r="r" b="b"/>
            <a:pathLst>
              <a:path w="18288000" h="10132263">
                <a:moveTo>
                  <a:pt x="0" y="0"/>
                </a:moveTo>
                <a:lnTo>
                  <a:pt x="18288000" y="0"/>
                </a:lnTo>
                <a:lnTo>
                  <a:pt x="18288000" y="10132264"/>
                </a:lnTo>
                <a:lnTo>
                  <a:pt x="0" y="101322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0478"/>
            </a:stretch>
          </a:blipFill>
        </p:spPr>
      </p:sp>
      <p:pic>
        <p:nvPicPr>
          <p:cNvPr id="1032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A42ADB63-081C-4F51-AB77-B6E8C90A43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868" y="3604591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6FA1F33C-E258-437B-A991-4E3375AFAF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685" y="3604591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FA7B5455-96DE-4522-9CF0-5B05AB1BC3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018" y="3478695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Сніговик">
            <a:hlinkClick r:id="" action="ppaction://media"/>
            <a:extLst>
              <a:ext uri="{FF2B5EF4-FFF2-40B4-BE49-F238E27FC236}">
                <a16:creationId xmlns:a16="http://schemas.microsoft.com/office/drawing/2014/main" id="{4F72B818-1318-4328-BB1F-440F06CD2D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29459" b="27625"/>
          <a:stretch/>
        </p:blipFill>
        <p:spPr>
          <a:xfrm>
            <a:off x="173783" y="1486805"/>
            <a:ext cx="11844433" cy="507302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884990-1D90-46B7-AD3B-8C25B1A75BB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4674" t="28059" r="30435" b="38158"/>
          <a:stretch/>
        </p:blipFill>
        <p:spPr>
          <a:xfrm>
            <a:off x="278293" y="162071"/>
            <a:ext cx="1480705" cy="22763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7B413D-7F82-4ACD-B095-629583300A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59130" y="243467"/>
            <a:ext cx="2145978" cy="377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900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57391"/>
          </a:xfrm>
          <a:custGeom>
            <a:avLst/>
            <a:gdLst/>
            <a:ahLst/>
            <a:cxnLst/>
            <a:rect l="l" t="t" r="r" b="b"/>
            <a:pathLst>
              <a:path w="18288000" h="10132263">
                <a:moveTo>
                  <a:pt x="0" y="0"/>
                </a:moveTo>
                <a:lnTo>
                  <a:pt x="18288000" y="0"/>
                </a:lnTo>
                <a:lnTo>
                  <a:pt x="18288000" y="10132264"/>
                </a:lnTo>
                <a:lnTo>
                  <a:pt x="0" y="101322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0478"/>
            </a:stretch>
          </a:blipFill>
        </p:spPr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628881-63BE-4517-A8C8-46D96A80A8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5" t="52967" r="9677" b="14569"/>
          <a:stretch/>
        </p:blipFill>
        <p:spPr>
          <a:xfrm>
            <a:off x="9952590" y="4680936"/>
            <a:ext cx="2279374" cy="20048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32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A42ADB63-081C-4F51-AB77-B6E8C90A43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868" y="3604591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6FA1F33C-E258-437B-A991-4E3375AFAF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685" y="3604591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FA7B5455-96DE-4522-9CF0-5B05AB1BC3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018" y="3478695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id="{3C83A646-1A49-4BC6-9367-8F988AF4C087}"/>
              </a:ext>
            </a:extLst>
          </p:cNvPr>
          <p:cNvSpPr/>
          <p:nvPr/>
        </p:nvSpPr>
        <p:spPr>
          <a:xfrm>
            <a:off x="1616306" y="3000929"/>
            <a:ext cx="8336284" cy="2635433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uk-UA" sz="54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Скільки разів підстрибнув</a:t>
            </a:r>
          </a:p>
          <a:p>
            <a:pPr algn="ctr"/>
            <a:r>
              <a:rPr lang="uk-UA" sz="54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Лось, коли зрадів, що допоміг Сніговикові?</a:t>
            </a:r>
            <a:r>
              <a:rPr kumimoji="0" lang="uk-UA" sz="54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lang="uk-UA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C273F8D-765C-4A08-8668-93419DCE3AF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4674" t="28059" r="30435" b="38158"/>
          <a:stretch/>
        </p:blipFill>
        <p:spPr>
          <a:xfrm>
            <a:off x="278293" y="162071"/>
            <a:ext cx="1480705" cy="22763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💗1-Minute Timer _ Pink Checkered Countdown &amp; Soft Bell 🌟 4K">
            <a:hlinkClick r:id="" action="ppaction://media"/>
            <a:extLst>
              <a:ext uri="{FF2B5EF4-FFF2-40B4-BE49-F238E27FC236}">
                <a16:creationId xmlns:a16="http://schemas.microsoft.com/office/drawing/2014/main" id="{B070F8F4-0EF9-4677-BF4D-E7E4442135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92370" y="258923"/>
            <a:ext cx="4157339" cy="2338504"/>
          </a:xfrm>
          <a:prstGeom prst="ellipse">
            <a:avLst/>
          </a:prstGeom>
          <a:ln w="635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075040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57391"/>
          </a:xfrm>
          <a:custGeom>
            <a:avLst/>
            <a:gdLst/>
            <a:ahLst/>
            <a:cxnLst/>
            <a:rect l="l" t="t" r="r" b="b"/>
            <a:pathLst>
              <a:path w="18288000" h="10132263">
                <a:moveTo>
                  <a:pt x="0" y="0"/>
                </a:moveTo>
                <a:lnTo>
                  <a:pt x="18288000" y="0"/>
                </a:lnTo>
                <a:lnTo>
                  <a:pt x="18288000" y="10132264"/>
                </a:lnTo>
                <a:lnTo>
                  <a:pt x="0" y="101322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0478"/>
            </a:stretch>
          </a:blipFill>
        </p:spPr>
      </p:sp>
      <p:pic>
        <p:nvPicPr>
          <p:cNvPr id="6" name="МИКОЛАЙ_">
            <a:hlinkClick r:id="" action="ppaction://media"/>
            <a:extLst>
              <a:ext uri="{FF2B5EF4-FFF2-40B4-BE49-F238E27FC236}">
                <a16:creationId xmlns:a16="http://schemas.microsoft.com/office/drawing/2014/main" id="{CDE7B97D-FF8A-4EC4-B7E0-24F531169D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4192" b="23495"/>
          <a:stretch/>
        </p:blipFill>
        <p:spPr>
          <a:xfrm>
            <a:off x="137338" y="409216"/>
            <a:ext cx="11895636" cy="622296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B981217-70B8-4387-913D-37DCD1F5686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4348" t="28059" r="10127" b="38158"/>
          <a:stretch/>
        </p:blipFill>
        <p:spPr>
          <a:xfrm>
            <a:off x="159026" y="409216"/>
            <a:ext cx="1697848" cy="2077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04A6F46-4C2D-4BC6-8200-1F302685C9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8684" y="409216"/>
            <a:ext cx="2145978" cy="377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260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57391"/>
          </a:xfrm>
          <a:custGeom>
            <a:avLst/>
            <a:gdLst/>
            <a:ahLst/>
            <a:cxnLst/>
            <a:rect l="l" t="t" r="r" b="b"/>
            <a:pathLst>
              <a:path w="18288000" h="10132263">
                <a:moveTo>
                  <a:pt x="0" y="0"/>
                </a:moveTo>
                <a:lnTo>
                  <a:pt x="18288000" y="0"/>
                </a:lnTo>
                <a:lnTo>
                  <a:pt x="18288000" y="10132264"/>
                </a:lnTo>
                <a:lnTo>
                  <a:pt x="0" y="101322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0478"/>
            </a:stretch>
          </a:blipFill>
        </p:spPr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628881-63BE-4517-A8C8-46D96A80A8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5" t="52967" r="9677" b="14569"/>
          <a:stretch/>
        </p:blipFill>
        <p:spPr>
          <a:xfrm>
            <a:off x="9952590" y="4680936"/>
            <a:ext cx="2279374" cy="20048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32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A42ADB63-081C-4F51-AB77-B6E8C90A43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868" y="3604591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6FA1F33C-E258-437B-A991-4E3375AFAF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685" y="3604591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FA7B5455-96DE-4522-9CF0-5B05AB1BC3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018" y="3478695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id="{3C83A646-1A49-4BC6-9367-8F988AF4C087}"/>
              </a:ext>
            </a:extLst>
          </p:cNvPr>
          <p:cNvSpPr/>
          <p:nvPr/>
        </p:nvSpPr>
        <p:spPr>
          <a:xfrm>
            <a:off x="1616306" y="3000929"/>
            <a:ext cx="8336284" cy="2635433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uk-UA" sz="54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Подарунок якого кольору</a:t>
            </a:r>
          </a:p>
          <a:p>
            <a:pPr algn="ctr"/>
            <a:r>
              <a:rPr lang="uk-UA" sz="54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отримала дівчинка </a:t>
            </a:r>
          </a:p>
          <a:p>
            <a:pPr algn="ctr"/>
            <a:r>
              <a:rPr kumimoji="0" lang="uk-UA" sz="54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в кріслі колісному</a:t>
            </a:r>
            <a:r>
              <a:rPr lang="uk-UA" sz="54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?</a:t>
            </a:r>
            <a:r>
              <a:rPr kumimoji="0" lang="uk-UA" sz="54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lang="uk-UA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029CCB8-A08C-48BC-A0A8-8BD762DC48C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4348" t="28059" r="10127" b="38158"/>
          <a:stretch/>
        </p:blipFill>
        <p:spPr>
          <a:xfrm>
            <a:off x="172278" y="187008"/>
            <a:ext cx="1697848" cy="2077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💗1-Minute Timer _ Pink Checkered Countdown &amp; Soft Bell 🌟 4K">
            <a:hlinkClick r:id="" action="ppaction://media"/>
            <a:extLst>
              <a:ext uri="{FF2B5EF4-FFF2-40B4-BE49-F238E27FC236}">
                <a16:creationId xmlns:a16="http://schemas.microsoft.com/office/drawing/2014/main" id="{7B958903-7C54-443F-81C6-6CB4008514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94385" y="187008"/>
            <a:ext cx="4203230" cy="2364317"/>
          </a:xfrm>
          <a:prstGeom prst="ellipse">
            <a:avLst/>
          </a:prstGeom>
          <a:ln w="635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741794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2895"/>
            <a:ext cx="12192000" cy="6909579"/>
          </a:xfrm>
          <a:custGeom>
            <a:avLst/>
            <a:gdLst/>
            <a:ahLst/>
            <a:cxnLst/>
            <a:rect l="l" t="t" r="r" b="b"/>
            <a:pathLst>
              <a:path w="18288000" h="10132263">
                <a:moveTo>
                  <a:pt x="0" y="0"/>
                </a:moveTo>
                <a:lnTo>
                  <a:pt x="18288000" y="0"/>
                </a:lnTo>
                <a:lnTo>
                  <a:pt x="18288000" y="10132264"/>
                </a:lnTo>
                <a:lnTo>
                  <a:pt x="0" y="101322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0478"/>
            </a:stretch>
          </a:blipFill>
        </p:spPr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888D91-1C0A-493A-8587-414418EE2D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8" t="3836"/>
          <a:stretch/>
        </p:blipFill>
        <p:spPr>
          <a:xfrm>
            <a:off x="0" y="-25789"/>
            <a:ext cx="4937901" cy="6935368"/>
          </a:xfrm>
          <a:prstGeom prst="rect">
            <a:avLst/>
          </a:prstGeom>
        </p:spPr>
      </p:pic>
      <p:pic>
        <p:nvPicPr>
          <p:cNvPr id="1028" name="Picture 4" descr="В новорічний вечір дивний">
            <a:extLst>
              <a:ext uri="{FF2B5EF4-FFF2-40B4-BE49-F238E27FC236}">
                <a16:creationId xmlns:a16="http://schemas.microsoft.com/office/drawing/2014/main" id="{4DC3E913-726E-4C52-A9FC-32C7FE2EB5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008" y="2199861"/>
            <a:ext cx="5592010" cy="463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Блок-схема: перфострічка 4">
            <a:extLst>
              <a:ext uri="{FF2B5EF4-FFF2-40B4-BE49-F238E27FC236}">
                <a16:creationId xmlns:a16="http://schemas.microsoft.com/office/drawing/2014/main" id="{C46F06D8-122D-4036-8618-1F81A3F486D4}"/>
              </a:ext>
            </a:extLst>
          </p:cNvPr>
          <p:cNvSpPr/>
          <p:nvPr/>
        </p:nvSpPr>
        <p:spPr>
          <a:xfrm rot="20073477">
            <a:off x="4795484" y="861558"/>
            <a:ext cx="4786076" cy="1523700"/>
          </a:xfrm>
          <a:prstGeom prst="flowChartPunchedTap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9591A491-EAC7-4613-B92E-FC126D492B89}"/>
              </a:ext>
            </a:extLst>
          </p:cNvPr>
          <p:cNvSpPr/>
          <p:nvPr/>
        </p:nvSpPr>
        <p:spPr>
          <a:xfrm rot="19767198">
            <a:off x="4723744" y="951334"/>
            <a:ext cx="492955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0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ВІДПОВІДІ</a:t>
            </a:r>
            <a:endParaRPr lang="uk-UA" sz="8000" b="1" i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077997B-32D4-4B90-942F-782A1B2C9E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2337" b="27769"/>
          <a:stretch/>
        </p:blipFill>
        <p:spPr>
          <a:xfrm rot="3950750">
            <a:off x="8341337" y="598505"/>
            <a:ext cx="1267393" cy="166844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560617F-947B-4C95-A796-BA313E946A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2337" b="27769"/>
          <a:stretch/>
        </p:blipFill>
        <p:spPr>
          <a:xfrm rot="3950750">
            <a:off x="7050647" y="97054"/>
            <a:ext cx="1033691" cy="1360790"/>
          </a:xfrm>
          <a:prstGeom prst="rect">
            <a:avLst/>
          </a:prstGeom>
        </p:spPr>
      </p:pic>
      <p:pic>
        <p:nvPicPr>
          <p:cNvPr id="17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3C4ACFCD-EA5F-48A4-B88A-2A71A209F9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0156" y="639660"/>
            <a:ext cx="1988998" cy="244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93AA5CFD-B8E1-4BAF-B171-592E42B2AE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384" y="3740213"/>
            <a:ext cx="2508526" cy="3087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483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57391"/>
          </a:xfrm>
          <a:custGeom>
            <a:avLst/>
            <a:gdLst/>
            <a:ahLst/>
            <a:cxnLst/>
            <a:rect l="l" t="t" r="r" b="b"/>
            <a:pathLst>
              <a:path w="18288000" h="10132263">
                <a:moveTo>
                  <a:pt x="0" y="0"/>
                </a:moveTo>
                <a:lnTo>
                  <a:pt x="18288000" y="0"/>
                </a:lnTo>
                <a:lnTo>
                  <a:pt x="18288000" y="10132264"/>
                </a:lnTo>
                <a:lnTo>
                  <a:pt x="0" y="101322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0478"/>
            </a:stretch>
          </a:blipFill>
        </p:spPr>
      </p:sp>
      <p:pic>
        <p:nvPicPr>
          <p:cNvPr id="1032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A42ADB63-081C-4F51-AB77-B6E8C90A43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868" y="3604591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6FA1F33C-E258-437B-A991-4E3375AFAF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685" y="3604591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FA7B5455-96DE-4522-9CF0-5B05AB1BC3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018" y="3478695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92960F0-76E6-4E18-B874-2DDD3D56B9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414" t="41156" r="62961" b="18630"/>
          <a:stretch/>
        </p:blipFill>
        <p:spPr>
          <a:xfrm>
            <a:off x="105363" y="138524"/>
            <a:ext cx="1827583" cy="26444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2C877339-7FCD-4863-AB87-E66C65A3ECB3}"/>
              </a:ext>
            </a:extLst>
          </p:cNvPr>
          <p:cNvSpPr/>
          <p:nvPr/>
        </p:nvSpPr>
        <p:spPr>
          <a:xfrm>
            <a:off x="1812383" y="3385115"/>
            <a:ext cx="9084608" cy="2869269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1579D5E3-A08F-44B6-B7DB-829B1F920FF3}"/>
              </a:ext>
            </a:extLst>
          </p:cNvPr>
          <p:cNvSpPr/>
          <p:nvPr/>
        </p:nvSpPr>
        <p:spPr>
          <a:xfrm>
            <a:off x="1755808" y="3425168"/>
            <a:ext cx="9084609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6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Які предмети українського </a:t>
            </a:r>
          </a:p>
          <a:p>
            <a:pPr algn="ctr"/>
            <a:r>
              <a:rPr lang="uk-UA" sz="6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національного одягу</a:t>
            </a:r>
          </a:p>
          <a:p>
            <a:pPr algn="ctr"/>
            <a:r>
              <a:rPr lang="uk-UA" sz="6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є на відео?</a:t>
            </a:r>
            <a:r>
              <a:rPr lang="uk-UA" sz="6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8F8747-E9A0-43A4-8509-DB66DF4B40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348" t="26585" r="64052" b="42823"/>
          <a:stretch/>
        </p:blipFill>
        <p:spPr>
          <a:xfrm>
            <a:off x="3125130" y="138525"/>
            <a:ext cx="2175740" cy="32261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DE04F09-93A2-4D72-A2E5-5313811AF8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838" t="30716" r="24348" b="34917"/>
          <a:stretch/>
        </p:blipFill>
        <p:spPr>
          <a:xfrm>
            <a:off x="6354687" y="138524"/>
            <a:ext cx="3200130" cy="31206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C8B6B30-F581-45F8-BCCF-A9D368D8D2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5" t="52967" r="9677" b="14569"/>
          <a:stretch/>
        </p:blipFill>
        <p:spPr>
          <a:xfrm>
            <a:off x="9969201" y="4819749"/>
            <a:ext cx="2279374" cy="20048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48546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57391"/>
          </a:xfrm>
          <a:custGeom>
            <a:avLst/>
            <a:gdLst/>
            <a:ahLst/>
            <a:cxnLst/>
            <a:rect l="l" t="t" r="r" b="b"/>
            <a:pathLst>
              <a:path w="18288000" h="10132263">
                <a:moveTo>
                  <a:pt x="0" y="0"/>
                </a:moveTo>
                <a:lnTo>
                  <a:pt x="18288000" y="0"/>
                </a:lnTo>
                <a:lnTo>
                  <a:pt x="18288000" y="10132264"/>
                </a:lnTo>
                <a:lnTo>
                  <a:pt x="0" y="101322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0478"/>
            </a:stretch>
          </a:blipFill>
        </p:spPr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628881-63BE-4517-A8C8-46D96A80A8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5" t="52967" r="9677" b="14569"/>
          <a:stretch/>
        </p:blipFill>
        <p:spPr>
          <a:xfrm>
            <a:off x="9952590" y="4680936"/>
            <a:ext cx="2279374" cy="20048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32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A42ADB63-081C-4F51-AB77-B6E8C90A43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868" y="3604591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6FA1F33C-E258-437B-A991-4E3375AFAF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685" y="3604591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FA7B5455-96DE-4522-9CF0-5B05AB1BC3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018" y="3478695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A4EF81EF-FB68-492E-BA73-EDF21B279AD8}"/>
              </a:ext>
            </a:extLst>
          </p:cNvPr>
          <p:cNvSpPr/>
          <p:nvPr/>
        </p:nvSpPr>
        <p:spPr>
          <a:xfrm>
            <a:off x="1814719" y="3741436"/>
            <a:ext cx="8336284" cy="2004896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uk-UA" sz="54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Скільки поличок на кухні ліворуч від ліфта?</a:t>
            </a:r>
            <a:endParaRPr lang="uk-UA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6EFC4DA-A2AB-4E70-8E84-E01263DF20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329" t="28059" r="30216" b="38158"/>
          <a:stretch/>
        </p:blipFill>
        <p:spPr>
          <a:xfrm>
            <a:off x="113460" y="119981"/>
            <a:ext cx="1609323" cy="22464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560C9E-1CC8-46C2-802E-7C975358C0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776" t="36249" r="18695" b="25012"/>
          <a:stretch/>
        </p:blipFill>
        <p:spPr>
          <a:xfrm>
            <a:off x="2343928" y="235116"/>
            <a:ext cx="7344240" cy="34378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44691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57391"/>
          </a:xfrm>
          <a:custGeom>
            <a:avLst/>
            <a:gdLst/>
            <a:ahLst/>
            <a:cxnLst/>
            <a:rect l="l" t="t" r="r" b="b"/>
            <a:pathLst>
              <a:path w="18288000" h="10132263">
                <a:moveTo>
                  <a:pt x="0" y="0"/>
                </a:moveTo>
                <a:lnTo>
                  <a:pt x="18288000" y="0"/>
                </a:lnTo>
                <a:lnTo>
                  <a:pt x="18288000" y="10132264"/>
                </a:lnTo>
                <a:lnTo>
                  <a:pt x="0" y="101322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0478"/>
            </a:stretch>
          </a:blipFill>
        </p:spPr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628881-63BE-4517-A8C8-46D96A80A8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5" t="52967" r="9677" b="14569"/>
          <a:stretch/>
        </p:blipFill>
        <p:spPr>
          <a:xfrm>
            <a:off x="9952590" y="4680936"/>
            <a:ext cx="2279374" cy="20048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32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A42ADB63-081C-4F51-AB77-B6E8C90A43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868" y="3604591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6FA1F33C-E258-437B-A991-4E3375AFAF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685" y="3604591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FA7B5455-96DE-4522-9CF0-5B05AB1BC3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018" y="3478695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id="{3C83A646-1A49-4BC6-9367-8F988AF4C087}"/>
              </a:ext>
            </a:extLst>
          </p:cNvPr>
          <p:cNvSpPr/>
          <p:nvPr/>
        </p:nvSpPr>
        <p:spPr>
          <a:xfrm>
            <a:off x="1715272" y="3220254"/>
            <a:ext cx="8336284" cy="2795468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uk-UA" sz="54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Що радить зробити Санта, якщо </a:t>
            </a:r>
            <a:r>
              <a:rPr lang="uk-UA" sz="54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в</a:t>
            </a:r>
            <a:r>
              <a:rPr kumimoji="0" lang="uk-UA" sz="54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и зустрінете самотню людину?</a:t>
            </a:r>
            <a:endParaRPr lang="uk-UA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5D77C83-EE46-4E50-A16F-C86F51636E8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748" t="36902" r="60000" b="25592"/>
          <a:stretch/>
        </p:blipFill>
        <p:spPr>
          <a:xfrm>
            <a:off x="156684" y="191676"/>
            <a:ext cx="1558588" cy="19895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Санта-Клаус_В_1">
            <a:hlinkClick r:id="" action="ppaction://media"/>
            <a:extLst>
              <a:ext uri="{FF2B5EF4-FFF2-40B4-BE49-F238E27FC236}">
                <a16:creationId xmlns:a16="http://schemas.microsoft.com/office/drawing/2014/main" id="{318321B1-6777-43E5-9366-41BDF8080E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t="23748" b="23660"/>
          <a:stretch/>
        </p:blipFill>
        <p:spPr>
          <a:xfrm>
            <a:off x="3151407" y="95838"/>
            <a:ext cx="5677484" cy="297991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196909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57391"/>
          </a:xfrm>
          <a:custGeom>
            <a:avLst/>
            <a:gdLst/>
            <a:ahLst/>
            <a:cxnLst/>
            <a:rect l="l" t="t" r="r" b="b"/>
            <a:pathLst>
              <a:path w="18288000" h="10132263">
                <a:moveTo>
                  <a:pt x="0" y="0"/>
                </a:moveTo>
                <a:lnTo>
                  <a:pt x="18288000" y="0"/>
                </a:lnTo>
                <a:lnTo>
                  <a:pt x="18288000" y="10132264"/>
                </a:lnTo>
                <a:lnTo>
                  <a:pt x="0" y="101322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0478"/>
            </a:stretch>
          </a:blipFill>
        </p:spPr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628881-63BE-4517-A8C8-46D96A80A8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5" t="52967" r="9677" b="14569"/>
          <a:stretch/>
        </p:blipFill>
        <p:spPr>
          <a:xfrm>
            <a:off x="9952590" y="4680936"/>
            <a:ext cx="2279374" cy="20048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32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A42ADB63-081C-4F51-AB77-B6E8C90A43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868" y="3604591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6FA1F33C-E258-437B-A991-4E3375AFAF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685" y="3604591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FA7B5455-96DE-4522-9CF0-5B05AB1BC3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018" y="3478695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id="{3C83A646-1A49-4BC6-9367-8F988AF4C087}"/>
              </a:ext>
            </a:extLst>
          </p:cNvPr>
          <p:cNvSpPr/>
          <p:nvPr/>
        </p:nvSpPr>
        <p:spPr>
          <a:xfrm>
            <a:off x="1616306" y="4127986"/>
            <a:ext cx="8336284" cy="1908422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uk-UA" sz="54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Скільки кісток знайшов кінь?</a:t>
            </a:r>
            <a:endParaRPr lang="uk-UA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94B3B10-A36F-40C4-8EA7-D41E70447F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261" t="38448" r="60217" b="23852"/>
          <a:stretch/>
        </p:blipFill>
        <p:spPr>
          <a:xfrm>
            <a:off x="107259" y="124052"/>
            <a:ext cx="1734793" cy="23579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C25AAF5-F569-4057-92A5-0E46C5302F8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302" t="43862" r="41848" b="21532"/>
          <a:stretch/>
        </p:blipFill>
        <p:spPr>
          <a:xfrm>
            <a:off x="3170111" y="150523"/>
            <a:ext cx="5228673" cy="36528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5519D9F7-37FC-40A6-AAC6-69039D1E13D0}"/>
              </a:ext>
            </a:extLst>
          </p:cNvPr>
          <p:cNvSpPr/>
          <p:nvPr/>
        </p:nvSpPr>
        <p:spPr>
          <a:xfrm>
            <a:off x="6056657" y="2197851"/>
            <a:ext cx="1734793" cy="159124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5313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57391"/>
          </a:xfrm>
          <a:custGeom>
            <a:avLst/>
            <a:gdLst/>
            <a:ahLst/>
            <a:cxnLst/>
            <a:rect l="l" t="t" r="r" b="b"/>
            <a:pathLst>
              <a:path w="18288000" h="10132263">
                <a:moveTo>
                  <a:pt x="0" y="0"/>
                </a:moveTo>
                <a:lnTo>
                  <a:pt x="18288000" y="0"/>
                </a:lnTo>
                <a:lnTo>
                  <a:pt x="18288000" y="10132264"/>
                </a:lnTo>
                <a:lnTo>
                  <a:pt x="0" y="101322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0478"/>
            </a:stretch>
          </a:blipFill>
        </p:spPr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628881-63BE-4517-A8C8-46D96A80A8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5" t="52967" r="9677" b="14569"/>
          <a:stretch/>
        </p:blipFill>
        <p:spPr>
          <a:xfrm>
            <a:off x="9952590" y="4680936"/>
            <a:ext cx="2279374" cy="20048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32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A42ADB63-081C-4F51-AB77-B6E8C90A43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868" y="3604591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6FA1F33C-E258-437B-A991-4E3375AFAF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685" y="3604591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FA7B5455-96DE-4522-9CF0-5B05AB1BC3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018" y="3478695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id="{3C83A646-1A49-4BC6-9367-8F988AF4C087}"/>
              </a:ext>
            </a:extLst>
          </p:cNvPr>
          <p:cNvSpPr/>
          <p:nvPr/>
        </p:nvSpPr>
        <p:spPr>
          <a:xfrm>
            <a:off x="1616306" y="3755920"/>
            <a:ext cx="8336284" cy="2635433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uk-UA" sz="54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Скільки разів підстрибнув</a:t>
            </a:r>
          </a:p>
          <a:p>
            <a:pPr algn="ctr"/>
            <a:r>
              <a:rPr lang="uk-UA" sz="54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Лось, коли зрадів, що допоміг Сніговикові?</a:t>
            </a:r>
            <a:r>
              <a:rPr kumimoji="0" lang="uk-UA" sz="54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lang="uk-UA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C273F8D-765C-4A08-8668-93419DCE3AF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4674" t="28059" r="30435" b="38158"/>
          <a:stretch/>
        </p:blipFill>
        <p:spPr>
          <a:xfrm>
            <a:off x="135601" y="125873"/>
            <a:ext cx="1480705" cy="22763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Сніговик_В">
            <a:hlinkClick r:id="" action="ppaction://media"/>
            <a:extLst>
              <a:ext uri="{FF2B5EF4-FFF2-40B4-BE49-F238E27FC236}">
                <a16:creationId xmlns:a16="http://schemas.microsoft.com/office/drawing/2014/main" id="{1A09F0A8-4828-460F-91E5-354BCC864D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t="29158" b="28461"/>
          <a:stretch/>
        </p:blipFill>
        <p:spPr>
          <a:xfrm>
            <a:off x="2245486" y="196230"/>
            <a:ext cx="7077923" cy="2993653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18879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57391"/>
          </a:xfrm>
          <a:custGeom>
            <a:avLst/>
            <a:gdLst/>
            <a:ahLst/>
            <a:cxnLst/>
            <a:rect l="l" t="t" r="r" b="b"/>
            <a:pathLst>
              <a:path w="18288000" h="10132263">
                <a:moveTo>
                  <a:pt x="0" y="0"/>
                </a:moveTo>
                <a:lnTo>
                  <a:pt x="18288000" y="0"/>
                </a:lnTo>
                <a:lnTo>
                  <a:pt x="18288000" y="10132264"/>
                </a:lnTo>
                <a:lnTo>
                  <a:pt x="0" y="101322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0478"/>
            </a:stretch>
          </a:blipFill>
        </p:spPr>
      </p:sp>
      <p:pic>
        <p:nvPicPr>
          <p:cNvPr id="1032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A42ADB63-081C-4F51-AB77-B6E8C90A43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390" y="0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hristmas Taboo | Baamboozle - Baamboozle | The Most Fun Classroom Games!">
            <a:extLst>
              <a:ext uri="{FF2B5EF4-FFF2-40B4-BE49-F238E27FC236}">
                <a16:creationId xmlns:a16="http://schemas.microsoft.com/office/drawing/2014/main" id="{93CBFDA9-22EA-4F8B-8A33-8FFEB3E26C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465" y="19989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3915185B-9D71-4BF8-833F-97234A0374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850" y="0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Як зробити дідуха своїми руками.">
            <a:hlinkClick r:id="" action="ppaction://media"/>
            <a:extLst>
              <a:ext uri="{FF2B5EF4-FFF2-40B4-BE49-F238E27FC236}">
                <a16:creationId xmlns:a16="http://schemas.microsoft.com/office/drawing/2014/main" id="{07D4879E-B340-43F4-A338-225988E140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22024" b="22383"/>
          <a:stretch/>
        </p:blipFill>
        <p:spPr>
          <a:xfrm>
            <a:off x="196010" y="162616"/>
            <a:ext cx="11836965" cy="658048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12DB3B6-617C-442C-B969-39B0C4DD111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414" t="41156" r="62961" b="18630"/>
          <a:stretch/>
        </p:blipFill>
        <p:spPr>
          <a:xfrm>
            <a:off x="271626" y="231740"/>
            <a:ext cx="1170214" cy="16932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25F7704-FB14-4AAD-9E2D-AD36F71CB9E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5" t="52967" r="9677" b="14569"/>
          <a:stretch/>
        </p:blipFill>
        <p:spPr>
          <a:xfrm>
            <a:off x="10070929" y="231740"/>
            <a:ext cx="1925061" cy="16932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31807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57391"/>
          </a:xfrm>
          <a:custGeom>
            <a:avLst/>
            <a:gdLst/>
            <a:ahLst/>
            <a:cxnLst/>
            <a:rect l="l" t="t" r="r" b="b"/>
            <a:pathLst>
              <a:path w="18288000" h="10132263">
                <a:moveTo>
                  <a:pt x="0" y="0"/>
                </a:moveTo>
                <a:lnTo>
                  <a:pt x="18288000" y="0"/>
                </a:lnTo>
                <a:lnTo>
                  <a:pt x="18288000" y="10132264"/>
                </a:lnTo>
                <a:lnTo>
                  <a:pt x="0" y="101322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0478"/>
            </a:stretch>
          </a:blipFill>
        </p:spPr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628881-63BE-4517-A8C8-46D96A80A8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5" t="52967" r="9677" b="14569"/>
          <a:stretch/>
        </p:blipFill>
        <p:spPr>
          <a:xfrm>
            <a:off x="9952590" y="4680936"/>
            <a:ext cx="2279374" cy="20048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32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A42ADB63-081C-4F51-AB77-B6E8C90A43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868" y="3604591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6FA1F33C-E258-437B-A991-4E3375AFAF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685" y="3604591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FA7B5455-96DE-4522-9CF0-5B05AB1BC3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018" y="3478695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id="{3C83A646-1A49-4BC6-9367-8F988AF4C087}"/>
              </a:ext>
            </a:extLst>
          </p:cNvPr>
          <p:cNvSpPr/>
          <p:nvPr/>
        </p:nvSpPr>
        <p:spPr>
          <a:xfrm>
            <a:off x="1616306" y="3801218"/>
            <a:ext cx="8336284" cy="2635433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uk-UA" sz="54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Подарунок якого кольору</a:t>
            </a:r>
          </a:p>
          <a:p>
            <a:pPr algn="ctr"/>
            <a:r>
              <a:rPr lang="uk-UA" sz="54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отримала дівчинка </a:t>
            </a:r>
          </a:p>
          <a:p>
            <a:pPr algn="ctr"/>
            <a:r>
              <a:rPr kumimoji="0" lang="uk-UA" sz="54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у кріслі колісному</a:t>
            </a:r>
            <a:r>
              <a:rPr lang="uk-UA" sz="54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?</a:t>
            </a:r>
            <a:r>
              <a:rPr kumimoji="0" lang="uk-UA" sz="54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lang="uk-UA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029CCB8-A08C-48BC-A0A8-8BD762DC48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348" t="28059" r="10127" b="38158"/>
          <a:stretch/>
        </p:blipFill>
        <p:spPr>
          <a:xfrm>
            <a:off x="172278" y="187008"/>
            <a:ext cx="1697848" cy="2077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2D873D-A534-4D0F-AA9D-9387FD3AB34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640" t="26269" r="21956" b="18052"/>
          <a:stretch/>
        </p:blipFill>
        <p:spPr>
          <a:xfrm>
            <a:off x="3137075" y="187008"/>
            <a:ext cx="4648703" cy="335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70755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"/>
            <a:ext cx="12192000" cy="6857999"/>
          </a:xfrm>
          <a:custGeom>
            <a:avLst/>
            <a:gdLst/>
            <a:ahLst/>
            <a:cxnLst/>
            <a:rect l="l" t="t" r="r" b="b"/>
            <a:pathLst>
              <a:path w="18288000" h="10132263">
                <a:moveTo>
                  <a:pt x="0" y="0"/>
                </a:moveTo>
                <a:lnTo>
                  <a:pt x="18288000" y="0"/>
                </a:lnTo>
                <a:lnTo>
                  <a:pt x="18288000" y="10132264"/>
                </a:lnTo>
                <a:lnTo>
                  <a:pt x="0" y="101322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0478"/>
            </a:stretch>
          </a:blipFill>
        </p:spPr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628881-63BE-4517-A8C8-46D96A80A8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5" t="52967" r="9677" b="14569"/>
          <a:stretch/>
        </p:blipFill>
        <p:spPr>
          <a:xfrm>
            <a:off x="2288366" y="217173"/>
            <a:ext cx="7054416" cy="6204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63674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57391"/>
          </a:xfrm>
          <a:custGeom>
            <a:avLst/>
            <a:gdLst/>
            <a:ahLst/>
            <a:cxnLst/>
            <a:rect l="l" t="t" r="r" b="b"/>
            <a:pathLst>
              <a:path w="18288000" h="10132263">
                <a:moveTo>
                  <a:pt x="0" y="0"/>
                </a:moveTo>
                <a:lnTo>
                  <a:pt x="18288000" y="0"/>
                </a:lnTo>
                <a:lnTo>
                  <a:pt x="18288000" y="10132264"/>
                </a:lnTo>
                <a:lnTo>
                  <a:pt x="0" y="101322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0478"/>
            </a:stretch>
          </a:blipFill>
        </p:spPr>
      </p:sp>
      <p:pic>
        <p:nvPicPr>
          <p:cNvPr id="1032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A42ADB63-081C-4F51-AB77-B6E8C90A43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868" y="3604591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6FA1F33C-E258-437B-A991-4E3375AFAF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685" y="3604591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FA7B5455-96DE-4522-9CF0-5B05AB1BC3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018" y="3478695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92960F0-76E6-4E18-B874-2DDD3D56B99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414" t="41156" r="62961" b="18630"/>
          <a:stretch/>
        </p:blipFill>
        <p:spPr>
          <a:xfrm>
            <a:off x="105363" y="191677"/>
            <a:ext cx="1657176" cy="23978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2C877339-7FCD-4863-AB87-E66C65A3ECB3}"/>
              </a:ext>
            </a:extLst>
          </p:cNvPr>
          <p:cNvSpPr/>
          <p:nvPr/>
        </p:nvSpPr>
        <p:spPr>
          <a:xfrm>
            <a:off x="2193694" y="2805296"/>
            <a:ext cx="8336284" cy="2869269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1579D5E3-A08F-44B6-B7DB-829B1F920FF3}"/>
              </a:ext>
            </a:extLst>
          </p:cNvPr>
          <p:cNvSpPr/>
          <p:nvPr/>
        </p:nvSpPr>
        <p:spPr>
          <a:xfrm>
            <a:off x="2448011" y="2902060"/>
            <a:ext cx="8169929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Які предмети українського </a:t>
            </a:r>
          </a:p>
          <a:p>
            <a:pPr algn="ctr"/>
            <a:r>
              <a:rPr lang="uk-UA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національного одягу</a:t>
            </a:r>
          </a:p>
          <a:p>
            <a:pPr algn="ctr"/>
            <a:r>
              <a:rPr lang="uk-UA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є на відео?</a:t>
            </a:r>
            <a:r>
              <a:rPr lang="uk-UA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8D45BAA-37DE-4155-B2AF-F54AB85EA7A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5" t="52967" r="9677" b="14569"/>
          <a:stretch/>
        </p:blipFill>
        <p:spPr>
          <a:xfrm>
            <a:off x="9998306" y="4747456"/>
            <a:ext cx="2279374" cy="20048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8" name="💗1-Minute Timer _ Pink Checkered Countdown &amp; Soft Bell 🌟 4K">
            <a:hlinkClick r:id="" action="ppaction://media"/>
            <a:extLst>
              <a:ext uri="{FF2B5EF4-FFF2-40B4-BE49-F238E27FC236}">
                <a16:creationId xmlns:a16="http://schemas.microsoft.com/office/drawing/2014/main" id="{3174EB7D-4681-42BC-B24F-34D0FE629B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42116" y="171686"/>
            <a:ext cx="4262863" cy="2397861"/>
          </a:xfrm>
          <a:prstGeom prst="ellipse">
            <a:avLst/>
          </a:prstGeom>
          <a:ln w="635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69308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8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57391"/>
          </a:xfrm>
          <a:custGeom>
            <a:avLst/>
            <a:gdLst/>
            <a:ahLst/>
            <a:cxnLst/>
            <a:rect l="l" t="t" r="r" b="b"/>
            <a:pathLst>
              <a:path w="18288000" h="10132263">
                <a:moveTo>
                  <a:pt x="0" y="0"/>
                </a:moveTo>
                <a:lnTo>
                  <a:pt x="18288000" y="0"/>
                </a:lnTo>
                <a:lnTo>
                  <a:pt x="18288000" y="10132264"/>
                </a:lnTo>
                <a:lnTo>
                  <a:pt x="0" y="101322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0478"/>
            </a:stretch>
          </a:blipFill>
        </p:spPr>
      </p:sp>
      <p:pic>
        <p:nvPicPr>
          <p:cNvPr id="1032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A42ADB63-081C-4F51-AB77-B6E8C90A43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868" y="3604591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6FA1F33C-E258-437B-A991-4E3375AFAF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685" y="3604591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FA7B5455-96DE-4522-9CF0-5B05AB1BC3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018" y="3478695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Грінч_2">
            <a:hlinkClick r:id="" action="ppaction://media"/>
            <a:extLst>
              <a:ext uri="{FF2B5EF4-FFF2-40B4-BE49-F238E27FC236}">
                <a16:creationId xmlns:a16="http://schemas.microsoft.com/office/drawing/2014/main" id="{D7F9C126-1CB3-4658-B2E8-A4F4FE1335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29600" b="29339"/>
          <a:stretch/>
        </p:blipFill>
        <p:spPr>
          <a:xfrm>
            <a:off x="0" y="1420052"/>
            <a:ext cx="12078540" cy="495955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8EBDD2D-3935-44B0-BC2F-4BE7BEF4DA8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4329" t="28059" r="30216" b="38158"/>
          <a:stretch/>
        </p:blipFill>
        <p:spPr>
          <a:xfrm>
            <a:off x="113460" y="119981"/>
            <a:ext cx="1609323" cy="22464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4A0AAE8-4914-4DC1-9364-9778FAB672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69201" y="119981"/>
            <a:ext cx="2145978" cy="377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176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57391"/>
          </a:xfrm>
          <a:custGeom>
            <a:avLst/>
            <a:gdLst/>
            <a:ahLst/>
            <a:cxnLst/>
            <a:rect l="l" t="t" r="r" b="b"/>
            <a:pathLst>
              <a:path w="18288000" h="10132263">
                <a:moveTo>
                  <a:pt x="0" y="0"/>
                </a:moveTo>
                <a:lnTo>
                  <a:pt x="18288000" y="0"/>
                </a:lnTo>
                <a:lnTo>
                  <a:pt x="18288000" y="10132264"/>
                </a:lnTo>
                <a:lnTo>
                  <a:pt x="0" y="101322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0478"/>
            </a:stretch>
          </a:blipFill>
        </p:spPr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628881-63BE-4517-A8C8-46D96A80A8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5" t="52967" r="9677" b="14569"/>
          <a:stretch/>
        </p:blipFill>
        <p:spPr>
          <a:xfrm>
            <a:off x="9952590" y="4680936"/>
            <a:ext cx="2279374" cy="20048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32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A42ADB63-081C-4F51-AB77-B6E8C90A43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868" y="3604591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6FA1F33C-E258-437B-A991-4E3375AFAF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685" y="3604591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FA7B5455-96DE-4522-9CF0-5B05AB1BC3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018" y="3478695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A4EF81EF-FB68-492E-BA73-EDF21B279AD8}"/>
              </a:ext>
            </a:extLst>
          </p:cNvPr>
          <p:cNvSpPr/>
          <p:nvPr/>
        </p:nvSpPr>
        <p:spPr>
          <a:xfrm>
            <a:off x="1722783" y="3150199"/>
            <a:ext cx="8336284" cy="2004896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uk-UA" sz="54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Скільки поличок на кухні ліворуч від ліфта?</a:t>
            </a:r>
            <a:endParaRPr lang="uk-UA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6EFC4DA-A2AB-4E70-8E84-E01263DF208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4329" t="28059" r="30216" b="38158"/>
          <a:stretch/>
        </p:blipFill>
        <p:spPr>
          <a:xfrm>
            <a:off x="113460" y="119981"/>
            <a:ext cx="1609323" cy="22464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💗1-Minute Timer _ Pink Checkered Countdown &amp; Soft Bell 🌟 4K">
            <a:hlinkClick r:id="" action="ppaction://media"/>
            <a:extLst>
              <a:ext uri="{FF2B5EF4-FFF2-40B4-BE49-F238E27FC236}">
                <a16:creationId xmlns:a16="http://schemas.microsoft.com/office/drawing/2014/main" id="{F9A4DD42-86EC-49C9-9CC5-B0D06C822D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58835" y="119981"/>
            <a:ext cx="4029337" cy="2266503"/>
          </a:xfrm>
          <a:prstGeom prst="ellipse">
            <a:avLst/>
          </a:prstGeom>
          <a:ln w="635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352441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57391"/>
          </a:xfrm>
          <a:custGeom>
            <a:avLst/>
            <a:gdLst/>
            <a:ahLst/>
            <a:cxnLst/>
            <a:rect l="l" t="t" r="r" b="b"/>
            <a:pathLst>
              <a:path w="18288000" h="10132263">
                <a:moveTo>
                  <a:pt x="0" y="0"/>
                </a:moveTo>
                <a:lnTo>
                  <a:pt x="18288000" y="0"/>
                </a:lnTo>
                <a:lnTo>
                  <a:pt x="18288000" y="10132264"/>
                </a:lnTo>
                <a:lnTo>
                  <a:pt x="0" y="101322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0478"/>
            </a:stretch>
          </a:blipFill>
        </p:spPr>
      </p:sp>
      <p:pic>
        <p:nvPicPr>
          <p:cNvPr id="1032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A42ADB63-081C-4F51-AB77-B6E8C90A43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127" y="76200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hristmas Taboo | Baamboozle - Baamboozle | The Most Fun Classroom Games!">
            <a:extLst>
              <a:ext uri="{FF2B5EF4-FFF2-40B4-BE49-F238E27FC236}">
                <a16:creationId xmlns:a16="http://schemas.microsoft.com/office/drawing/2014/main" id="{93CBFDA9-22EA-4F8B-8A33-8FFEB3E26C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465" y="19989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6FA1F33C-E258-437B-A991-4E3375AFAF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685" y="3604591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Санта-Клаус">
            <a:hlinkClick r:id="" action="ppaction://media"/>
            <a:extLst>
              <a:ext uri="{FF2B5EF4-FFF2-40B4-BE49-F238E27FC236}">
                <a16:creationId xmlns:a16="http://schemas.microsoft.com/office/drawing/2014/main" id="{7519F5EC-2902-4D10-A991-F9C089A470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21969" b="23721"/>
          <a:stretch/>
        </p:blipFill>
        <p:spPr>
          <a:xfrm>
            <a:off x="107755" y="259489"/>
            <a:ext cx="11976490" cy="649142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5934C9C-5B86-425B-9984-2068B872A69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748" t="36902" r="60000" b="25592"/>
          <a:stretch/>
        </p:blipFill>
        <p:spPr>
          <a:xfrm>
            <a:off x="156684" y="259489"/>
            <a:ext cx="1558588" cy="19895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096ED84-C899-4FE8-ACF1-AA14DCE2957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5" t="52967" r="9677" b="14569"/>
          <a:stretch/>
        </p:blipFill>
        <p:spPr>
          <a:xfrm>
            <a:off x="10033585" y="321192"/>
            <a:ext cx="1962405" cy="17260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35227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57391"/>
          </a:xfrm>
          <a:custGeom>
            <a:avLst/>
            <a:gdLst/>
            <a:ahLst/>
            <a:cxnLst/>
            <a:rect l="l" t="t" r="r" b="b"/>
            <a:pathLst>
              <a:path w="18288000" h="10132263">
                <a:moveTo>
                  <a:pt x="0" y="0"/>
                </a:moveTo>
                <a:lnTo>
                  <a:pt x="18288000" y="0"/>
                </a:lnTo>
                <a:lnTo>
                  <a:pt x="18288000" y="10132264"/>
                </a:lnTo>
                <a:lnTo>
                  <a:pt x="0" y="101322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0478"/>
            </a:stretch>
          </a:blipFill>
        </p:spPr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628881-63BE-4517-A8C8-46D96A80A8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5" t="52967" r="9677" b="14569"/>
          <a:stretch/>
        </p:blipFill>
        <p:spPr>
          <a:xfrm>
            <a:off x="9952590" y="4680936"/>
            <a:ext cx="2279374" cy="20048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32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A42ADB63-081C-4F51-AB77-B6E8C90A43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868" y="3604591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6FA1F33C-E258-437B-A991-4E3375AFAF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685" y="3604591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FA7B5455-96DE-4522-9CF0-5B05AB1BC3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018" y="3478695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id="{3C83A646-1A49-4BC6-9367-8F988AF4C087}"/>
              </a:ext>
            </a:extLst>
          </p:cNvPr>
          <p:cNvSpPr/>
          <p:nvPr/>
        </p:nvSpPr>
        <p:spPr>
          <a:xfrm>
            <a:off x="1715272" y="2814045"/>
            <a:ext cx="8336284" cy="2795468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uk-UA" sz="54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Що радить зробити Санта, якщо </a:t>
            </a:r>
            <a:r>
              <a:rPr lang="uk-UA" sz="54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в</a:t>
            </a:r>
            <a:r>
              <a:rPr kumimoji="0" lang="uk-UA" sz="54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и зустрінете самотню людину?</a:t>
            </a:r>
            <a:endParaRPr lang="uk-UA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C5964AA-7485-4A3F-8CA5-0539E3BB2F3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748" t="36902" r="60000" b="25592"/>
          <a:stretch/>
        </p:blipFill>
        <p:spPr>
          <a:xfrm>
            <a:off x="156684" y="259489"/>
            <a:ext cx="1558588" cy="19895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💗1-Minute Timer _ Pink Checkered Countdown &amp; Soft Bell 🌟 4K">
            <a:hlinkClick r:id="" action="ppaction://media"/>
            <a:extLst>
              <a:ext uri="{FF2B5EF4-FFF2-40B4-BE49-F238E27FC236}">
                <a16:creationId xmlns:a16="http://schemas.microsoft.com/office/drawing/2014/main" id="{5257FD17-C296-4BA9-AF89-C64083DD84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79914" y="229074"/>
            <a:ext cx="3537041" cy="1989586"/>
          </a:xfrm>
          <a:prstGeom prst="ellipse">
            <a:avLst/>
          </a:prstGeom>
          <a:ln w="635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173976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8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57391"/>
          </a:xfrm>
          <a:custGeom>
            <a:avLst/>
            <a:gdLst/>
            <a:ahLst/>
            <a:cxnLst/>
            <a:rect l="l" t="t" r="r" b="b"/>
            <a:pathLst>
              <a:path w="18288000" h="10132263">
                <a:moveTo>
                  <a:pt x="0" y="0"/>
                </a:moveTo>
                <a:lnTo>
                  <a:pt x="18288000" y="0"/>
                </a:lnTo>
                <a:lnTo>
                  <a:pt x="18288000" y="10132264"/>
                </a:lnTo>
                <a:lnTo>
                  <a:pt x="0" y="101322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0478"/>
            </a:stretch>
          </a:blipFill>
        </p:spPr>
      </p:sp>
      <p:pic>
        <p:nvPicPr>
          <p:cNvPr id="1032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A42ADB63-081C-4F51-AB77-B6E8C90A43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868" y="3604591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6FA1F33C-E258-437B-A991-4E3375AFAF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685" y="3604591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FA7B5455-96DE-4522-9CF0-5B05AB1BC3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018" y="3478695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Ковзани">
            <a:hlinkClick r:id="" action="ppaction://media"/>
            <a:extLst>
              <a:ext uri="{FF2B5EF4-FFF2-40B4-BE49-F238E27FC236}">
                <a16:creationId xmlns:a16="http://schemas.microsoft.com/office/drawing/2014/main" id="{A7052B8C-9DF8-4B16-B663-4B924B9036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23356" b="23774"/>
          <a:stretch/>
        </p:blipFill>
        <p:spPr>
          <a:xfrm>
            <a:off x="385556" y="452164"/>
            <a:ext cx="11687174" cy="617895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5951699-FA87-4731-904A-19DD1C5289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69201" y="452164"/>
            <a:ext cx="2145978" cy="377984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6B1A973-30A4-4635-A96C-3ADE81DBAB0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261" t="38448" r="60217" b="23852"/>
          <a:stretch/>
        </p:blipFill>
        <p:spPr>
          <a:xfrm>
            <a:off x="385556" y="550942"/>
            <a:ext cx="1734793" cy="23579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40638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57391"/>
          </a:xfrm>
          <a:custGeom>
            <a:avLst/>
            <a:gdLst/>
            <a:ahLst/>
            <a:cxnLst/>
            <a:rect l="l" t="t" r="r" b="b"/>
            <a:pathLst>
              <a:path w="18288000" h="10132263">
                <a:moveTo>
                  <a:pt x="0" y="0"/>
                </a:moveTo>
                <a:lnTo>
                  <a:pt x="18288000" y="0"/>
                </a:lnTo>
                <a:lnTo>
                  <a:pt x="18288000" y="10132264"/>
                </a:lnTo>
                <a:lnTo>
                  <a:pt x="0" y="101322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0478"/>
            </a:stretch>
          </a:blipFill>
        </p:spPr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628881-63BE-4517-A8C8-46D96A80A8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5" t="52967" r="9677" b="14569"/>
          <a:stretch/>
        </p:blipFill>
        <p:spPr>
          <a:xfrm>
            <a:off x="9952590" y="4680936"/>
            <a:ext cx="2279374" cy="20048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32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A42ADB63-081C-4F51-AB77-B6E8C90A43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868" y="3604591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6FA1F33C-E258-437B-A991-4E3375AFAF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685" y="3604591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FA7B5455-96DE-4522-9CF0-5B05AB1BC3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018" y="3478695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id="{3C83A646-1A49-4BC6-9367-8F988AF4C087}"/>
              </a:ext>
            </a:extLst>
          </p:cNvPr>
          <p:cNvSpPr/>
          <p:nvPr/>
        </p:nvSpPr>
        <p:spPr>
          <a:xfrm>
            <a:off x="1842052" y="2977372"/>
            <a:ext cx="8336284" cy="1908422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uk-UA" sz="54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Скільки кісток знайшов кінь?</a:t>
            </a:r>
            <a:endParaRPr lang="uk-UA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94B3B10-A36F-40C4-8EA7-D41E70447FC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261" t="38448" r="60217" b="23852"/>
          <a:stretch/>
        </p:blipFill>
        <p:spPr>
          <a:xfrm>
            <a:off x="107259" y="124052"/>
            <a:ext cx="1734793" cy="23579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💗1-Minute Timer _ Pink Checkered Countdown &amp; Soft Bell 🌟 4K">
            <a:hlinkClick r:id="" action="ppaction://media"/>
            <a:extLst>
              <a:ext uri="{FF2B5EF4-FFF2-40B4-BE49-F238E27FC236}">
                <a16:creationId xmlns:a16="http://schemas.microsoft.com/office/drawing/2014/main" id="{D4A61146-9D23-4596-B44E-B8683E4263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58835" y="327189"/>
            <a:ext cx="3830706" cy="2154773"/>
          </a:xfrm>
          <a:prstGeom prst="ellipse">
            <a:avLst/>
          </a:prstGeom>
          <a:ln w="635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573601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1107</TotalTime>
  <Words>111</Words>
  <Application>Microsoft Office PowerPoint</Application>
  <PresentationFormat>Широкий екран</PresentationFormat>
  <Paragraphs>25</Paragraphs>
  <Slides>21</Slides>
  <Notes>0</Notes>
  <HiddenSlides>0</HiddenSlides>
  <MMClips>14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Intel</dc:creator>
  <cp:lastModifiedBy>Intel</cp:lastModifiedBy>
  <cp:revision>62</cp:revision>
  <dcterms:created xsi:type="dcterms:W3CDTF">2024-11-16T18:38:22Z</dcterms:created>
  <dcterms:modified xsi:type="dcterms:W3CDTF">2025-11-22T07:45:52Z</dcterms:modified>
</cp:coreProperties>
</file>