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5685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117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415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799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978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84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362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892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683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380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906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DDA00-D10B-4F1B-96E5-7F26B6AB03C8}" type="datetimeFigureOut">
              <a:rPr lang="uk-UA" smtClean="0"/>
              <a:t>07.09.2023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51D69-C947-4222-B859-A643F3E76F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7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9323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1473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31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61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10181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26951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4407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21897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72382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35348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15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2268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3" cy="6858001"/>
          </a:xfrm>
        </p:spPr>
      </p:pic>
    </p:spTree>
    <p:extLst>
      <p:ext uri="{BB962C8B-B14F-4D97-AF65-F5344CB8AC3E}">
        <p14:creationId xmlns:p14="http://schemas.microsoft.com/office/powerpoint/2010/main" val="1846240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9305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52412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2163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78716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22983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62120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37433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4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08068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87771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5826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63556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0200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0453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0995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3756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9367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72216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10007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Широкий екран</PresentationFormat>
  <Paragraphs>0</Paragraphs>
  <Slides>33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Boss</dc:creator>
  <cp:lastModifiedBy>Admin</cp:lastModifiedBy>
  <cp:revision>2</cp:revision>
  <dcterms:created xsi:type="dcterms:W3CDTF">2023-09-07T18:07:18Z</dcterms:created>
  <dcterms:modified xsi:type="dcterms:W3CDTF">2023-09-07T20:49:43Z</dcterms:modified>
</cp:coreProperties>
</file>