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6" autoAdjust="0"/>
    <p:restoredTop sz="94660"/>
  </p:normalViewPr>
  <p:slideViewPr>
    <p:cSldViewPr snapToGrid="0">
      <p:cViewPr varScale="1">
        <p:scale>
          <a:sx n="80" d="100"/>
          <a:sy n="80" d="100"/>
        </p:scale>
        <p:origin x="5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17CF9-13AC-4A5A-8410-C4C5B2AC58D9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21DF1-BE72-4A74-99AE-64E029944A0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462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21DF1-BE72-4A74-99AE-64E029944A0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189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21DF1-BE72-4A74-99AE-64E029944A0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185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21DF1-BE72-4A74-99AE-64E029944A0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480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21DF1-BE72-4A74-99AE-64E029944A0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123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21DF1-BE72-4A74-99AE-64E029944A0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415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21DF1-BE72-4A74-99AE-64E029944A0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622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21DF1-BE72-4A74-99AE-64E029944A0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708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21DF1-BE72-4A74-99AE-64E029944A0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730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21DF1-BE72-4A74-99AE-64E029944A0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222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21DF1-BE72-4A74-99AE-64E029944A0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283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21DF1-BE72-4A74-99AE-64E029944A0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792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F9BE2-0438-47B7-B439-75C80C24DDFE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66D5-3AC0-43ED-ACEE-5EEB4EFC46B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986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F9BE2-0438-47B7-B439-75C80C24DDFE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66D5-3AC0-43ED-ACEE-5EEB4EFC46B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696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F9BE2-0438-47B7-B439-75C80C24DDFE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66D5-3AC0-43ED-ACEE-5EEB4EFC46B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555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F9BE2-0438-47B7-B439-75C80C24DDFE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66D5-3AC0-43ED-ACEE-5EEB4EFC46B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878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F9BE2-0438-47B7-B439-75C80C24DDFE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66D5-3AC0-43ED-ACEE-5EEB4EFC46B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2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F9BE2-0438-47B7-B439-75C80C24DDFE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66D5-3AC0-43ED-ACEE-5EEB4EFC46B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419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F9BE2-0438-47B7-B439-75C80C24DDFE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66D5-3AC0-43ED-ACEE-5EEB4EFC46B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758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F9BE2-0438-47B7-B439-75C80C24DDFE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66D5-3AC0-43ED-ACEE-5EEB4EFC46B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690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F9BE2-0438-47B7-B439-75C80C24DDFE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66D5-3AC0-43ED-ACEE-5EEB4EFC46B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272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F9BE2-0438-47B7-B439-75C80C24DDFE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66D5-3AC0-43ED-ACEE-5EEB4EFC46B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804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F9BE2-0438-47B7-B439-75C80C24DDFE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66D5-3AC0-43ED-ACEE-5EEB4EFC46B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215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F9BE2-0438-47B7-B439-75C80C24DDFE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E66D5-3AC0-43ED-ACEE-5EEB4EFC46B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55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irqFDpi20Fo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753" y="1"/>
            <a:ext cx="12260753" cy="6858000"/>
          </a:xfrm>
          <a:prstGeom prst="rect">
            <a:avLst/>
          </a:prstGeom>
        </p:spPr>
      </p:pic>
      <p:sp>
        <p:nvSpPr>
          <p:cNvPr id="5" name="Округлений прямокутник 4"/>
          <p:cNvSpPr/>
          <p:nvPr/>
        </p:nvSpPr>
        <p:spPr>
          <a:xfrm>
            <a:off x="2225842" y="2947735"/>
            <a:ext cx="8265043" cy="22258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latin typeface="Comic Sans MS" panose="030F0702030302020204" pitchFamily="66" charset="0"/>
              </a:rPr>
              <a:t>Закріплення</a:t>
            </a:r>
            <a:r>
              <a:rPr lang="ru-RU" sz="2400" b="1" dirty="0" smtClean="0">
                <a:latin typeface="Comic Sans MS" panose="030F0702030302020204" pitchFamily="66" charset="0"/>
              </a:rPr>
              <a:t> </a:t>
            </a:r>
            <a:r>
              <a:rPr lang="ru-RU" sz="2400" b="1" dirty="0" err="1" smtClean="0">
                <a:latin typeface="Comic Sans MS" panose="030F0702030302020204" pitchFamily="66" charset="0"/>
              </a:rPr>
              <a:t>звукових</a:t>
            </a:r>
            <a:r>
              <a:rPr lang="ru-RU" sz="2400" b="1" dirty="0" smtClean="0">
                <a:latin typeface="Comic Sans MS" panose="030F0702030302020204" pitchFamily="66" charset="0"/>
              </a:rPr>
              <a:t> </a:t>
            </a:r>
            <a:r>
              <a:rPr lang="ru-RU" sz="2400" b="1" dirty="0" err="1" smtClean="0">
                <a:latin typeface="Comic Sans MS" panose="030F0702030302020204" pitchFamily="66" charset="0"/>
              </a:rPr>
              <a:t>значень</a:t>
            </a:r>
            <a:r>
              <a:rPr lang="ru-RU" sz="2400" b="1" dirty="0" smtClean="0">
                <a:latin typeface="Comic Sans MS" panose="030F0702030302020204" pitchFamily="66" charset="0"/>
              </a:rPr>
              <a:t> </a:t>
            </a:r>
            <a:r>
              <a:rPr lang="ru-RU" sz="2400" b="1" dirty="0" err="1" smtClean="0">
                <a:latin typeface="Comic Sans MS" panose="030F0702030302020204" pitchFamily="66" charset="0"/>
              </a:rPr>
              <a:t>літери</a:t>
            </a:r>
            <a:r>
              <a:rPr lang="ru-RU" sz="2400" b="1" dirty="0" smtClean="0">
                <a:latin typeface="Comic Sans MS" panose="030F0702030302020204" pitchFamily="66" charset="0"/>
              </a:rPr>
              <a:t> </a:t>
            </a:r>
            <a:r>
              <a:rPr lang="ru-RU" sz="2400" b="1" dirty="0" err="1" smtClean="0">
                <a:latin typeface="Comic Sans MS" panose="030F0702030302020204" pitchFamily="66" charset="0"/>
              </a:rPr>
              <a:t>Зз</a:t>
            </a:r>
            <a:r>
              <a:rPr lang="ru-RU" sz="2400" b="1" dirty="0" smtClean="0">
                <a:latin typeface="Comic Sans MS" panose="030F0702030302020204" pitchFamily="66" charset="0"/>
              </a:rPr>
              <a:t>. </a:t>
            </a:r>
          </a:p>
          <a:p>
            <a:pPr algn="ctr"/>
            <a:r>
              <a:rPr lang="ru-RU" sz="2400" b="1" dirty="0" err="1" smtClean="0">
                <a:latin typeface="Comic Sans MS" panose="030F0702030302020204" pitchFamily="66" charset="0"/>
              </a:rPr>
              <a:t>Складання</a:t>
            </a:r>
            <a:r>
              <a:rPr lang="ru-RU" sz="2400" b="1" dirty="0" smtClean="0">
                <a:latin typeface="Comic Sans MS" panose="030F0702030302020204" pitchFamily="66" charset="0"/>
              </a:rPr>
              <a:t> </a:t>
            </a:r>
            <a:r>
              <a:rPr lang="ru-RU" sz="2400" b="1" dirty="0" err="1" smtClean="0">
                <a:latin typeface="Comic Sans MS" panose="030F0702030302020204" pitchFamily="66" charset="0"/>
              </a:rPr>
              <a:t>розповіді</a:t>
            </a:r>
            <a:r>
              <a:rPr lang="ru-RU" sz="2400" b="1" dirty="0" smtClean="0">
                <a:latin typeface="Comic Sans MS" panose="030F0702030302020204" pitchFamily="66" charset="0"/>
              </a:rPr>
              <a:t> за </a:t>
            </a:r>
            <a:r>
              <a:rPr lang="ru-RU" sz="2400" b="1" dirty="0" err="1" smtClean="0">
                <a:latin typeface="Comic Sans MS" panose="030F0702030302020204" pitchFamily="66" charset="0"/>
              </a:rPr>
              <a:t>ілюстраціями</a:t>
            </a:r>
            <a:r>
              <a:rPr lang="ru-RU" sz="2400" b="1" dirty="0" smtClean="0">
                <a:latin typeface="Comic Sans MS" panose="030F0702030302020204" pitchFamily="66" charset="0"/>
              </a:rPr>
              <a:t>. </a:t>
            </a:r>
          </a:p>
          <a:p>
            <a:pPr algn="ctr"/>
            <a:r>
              <a:rPr lang="ru-RU" sz="2400" b="1" dirty="0" err="1">
                <a:latin typeface="Comic Sans MS" panose="030F0702030302020204" pitchFamily="66" charset="0"/>
              </a:rPr>
              <a:t>Н</a:t>
            </a:r>
            <a:r>
              <a:rPr lang="ru-RU" sz="2400" b="1" dirty="0" err="1" smtClean="0">
                <a:latin typeface="Comic Sans MS" panose="030F0702030302020204" pitchFamily="66" charset="0"/>
              </a:rPr>
              <a:t>аписання</a:t>
            </a:r>
            <a:r>
              <a:rPr lang="ru-RU" sz="2400" b="1" dirty="0" smtClean="0">
                <a:latin typeface="Comic Sans MS" panose="030F0702030302020204" pitchFamily="66" charset="0"/>
              </a:rPr>
              <a:t> </a:t>
            </a:r>
            <a:r>
              <a:rPr lang="ru-RU" sz="2400" b="1" dirty="0" err="1" smtClean="0">
                <a:latin typeface="Comic Sans MS" panose="030F0702030302020204" pitchFamily="66" charset="0"/>
              </a:rPr>
              <a:t>великої</a:t>
            </a:r>
            <a:r>
              <a:rPr lang="ru-RU" sz="2400" b="1" dirty="0" smtClean="0">
                <a:latin typeface="Comic Sans MS" panose="030F0702030302020204" pitchFamily="66" charset="0"/>
              </a:rPr>
              <a:t> </a:t>
            </a:r>
            <a:r>
              <a:rPr lang="ru-RU" sz="2400" b="1" dirty="0" err="1" smtClean="0">
                <a:latin typeface="Comic Sans MS" panose="030F0702030302020204" pitchFamily="66" charset="0"/>
              </a:rPr>
              <a:t>літри</a:t>
            </a:r>
            <a:r>
              <a:rPr lang="ru-RU" sz="2400" b="1" dirty="0" smtClean="0">
                <a:latin typeface="Comic Sans MS" panose="030F0702030302020204" pitchFamily="66" charset="0"/>
              </a:rPr>
              <a:t> З. </a:t>
            </a:r>
            <a:r>
              <a:rPr lang="ru-RU" sz="2400" b="1" dirty="0" err="1" smtClean="0">
                <a:latin typeface="Comic Sans MS" panose="030F0702030302020204" pitchFamily="66" charset="0"/>
              </a:rPr>
              <a:t>Підготовчі</a:t>
            </a:r>
            <a:r>
              <a:rPr lang="ru-RU" sz="2400" b="1" dirty="0" smtClean="0">
                <a:latin typeface="Comic Sans MS" panose="030F0702030302020204" pitchFamily="66" charset="0"/>
              </a:rPr>
              <a:t> </a:t>
            </a:r>
            <a:r>
              <a:rPr lang="ru-RU" sz="2400" b="1" dirty="0" err="1" smtClean="0">
                <a:latin typeface="Comic Sans MS" panose="030F0702030302020204" pitchFamily="66" charset="0"/>
              </a:rPr>
              <a:t>графічні</a:t>
            </a:r>
            <a:r>
              <a:rPr lang="ru-RU" sz="2400" b="1" dirty="0" smtClean="0">
                <a:latin typeface="Comic Sans MS" panose="030F0702030302020204" pitchFamily="66" charset="0"/>
              </a:rPr>
              <a:t> </a:t>
            </a:r>
            <a:r>
              <a:rPr lang="ru-RU" sz="2400" b="1" dirty="0" err="1" smtClean="0">
                <a:latin typeface="Comic Sans MS" panose="030F0702030302020204" pitchFamily="66" charset="0"/>
              </a:rPr>
              <a:t>вправи</a:t>
            </a:r>
            <a:r>
              <a:rPr lang="ru-RU" sz="2400" b="1" dirty="0" smtClean="0">
                <a:latin typeface="Comic Sans MS" panose="030F0702030302020204" pitchFamily="66" charset="0"/>
              </a:rPr>
              <a:t>. </a:t>
            </a:r>
            <a:r>
              <a:rPr lang="ru-RU" sz="2400" b="1" dirty="0" err="1" smtClean="0">
                <a:latin typeface="Comic Sans MS" panose="030F0702030302020204" pitchFamily="66" charset="0"/>
              </a:rPr>
              <a:t>Написання</a:t>
            </a:r>
            <a:r>
              <a:rPr lang="ru-RU" sz="2400" b="1" dirty="0" smtClean="0">
                <a:latin typeface="Comic Sans MS" panose="030F0702030302020204" pitchFamily="66" charset="0"/>
              </a:rPr>
              <a:t> </a:t>
            </a:r>
            <a:r>
              <a:rPr lang="ru-RU" sz="2400" b="1" dirty="0" err="1" smtClean="0">
                <a:latin typeface="Comic Sans MS" panose="030F0702030302020204" pitchFamily="66" charset="0"/>
              </a:rPr>
              <a:t>слів</a:t>
            </a:r>
            <a:r>
              <a:rPr lang="ru-RU" sz="2400" b="1" dirty="0" smtClean="0">
                <a:latin typeface="Comic Sans MS" panose="030F0702030302020204" pitchFamily="66" charset="0"/>
              </a:rPr>
              <a:t> та </a:t>
            </a:r>
            <a:r>
              <a:rPr lang="ru-RU" sz="2400" b="1" dirty="0" err="1" smtClean="0">
                <a:latin typeface="Comic Sans MS" panose="030F0702030302020204" pitchFamily="66" charset="0"/>
              </a:rPr>
              <a:t>речень</a:t>
            </a:r>
            <a:endParaRPr lang="ru-RU" sz="24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2400" b="1" dirty="0" smtClean="0">
                <a:latin typeface="Comic Sans MS" panose="030F0702030302020204" pitchFamily="66" charset="0"/>
              </a:rPr>
              <a:t> з </a:t>
            </a:r>
            <a:r>
              <a:rPr lang="ru-RU" sz="2400" b="1" dirty="0" err="1" smtClean="0">
                <a:latin typeface="Comic Sans MS" panose="030F0702030302020204" pitchFamily="66" charset="0"/>
              </a:rPr>
              <a:t>вивченими</a:t>
            </a:r>
            <a:r>
              <a:rPr lang="ru-RU" sz="2400" b="1" dirty="0" smtClean="0">
                <a:latin typeface="Comic Sans MS" panose="030F0702030302020204" pitchFamily="66" charset="0"/>
              </a:rPr>
              <a:t> </a:t>
            </a:r>
            <a:r>
              <a:rPr lang="ru-RU" sz="2400" b="1" dirty="0" err="1" smtClean="0">
                <a:latin typeface="Comic Sans MS" panose="030F0702030302020204" pitchFamily="66" charset="0"/>
              </a:rPr>
              <a:t>літерами</a:t>
            </a:r>
            <a:r>
              <a:rPr lang="ru-RU" sz="2400" b="1" dirty="0" smtClean="0">
                <a:latin typeface="Comic Sans MS" panose="030F0702030302020204" pitchFamily="66" charset="0"/>
              </a:rPr>
              <a:t>.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2858249" y="1130968"/>
            <a:ext cx="1925053" cy="685800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ІІ семестр</a:t>
            </a:r>
            <a:endParaRPr lang="ru-RU" sz="2800" b="1" dirty="0">
              <a:ln>
                <a:solidFill>
                  <a:schemeClr val="accent1">
                    <a:lumMod val="75000"/>
                  </a:schemeClr>
                </a:solidFill>
              </a:ln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304" y="1154982"/>
            <a:ext cx="1938696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271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Округлений прямокутник 4"/>
          <p:cNvSpPr/>
          <p:nvPr/>
        </p:nvSpPr>
        <p:spPr>
          <a:xfrm>
            <a:off x="1062681" y="247135"/>
            <a:ext cx="10466173" cy="61783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latin typeface="Comic Sans MS" panose="030F0702030302020204" pitchFamily="66" charset="0"/>
              </a:rPr>
              <a:t>Працюємо</a:t>
            </a:r>
            <a:r>
              <a:rPr lang="ru-RU" sz="3600" b="1" dirty="0" smtClean="0">
                <a:latin typeface="Comic Sans MS" panose="030F0702030302020204" pitchFamily="66" charset="0"/>
              </a:rPr>
              <a:t> в </a:t>
            </a:r>
            <a:r>
              <a:rPr lang="ru-RU" sz="3600" b="1" dirty="0" err="1" smtClean="0">
                <a:latin typeface="Comic Sans MS" panose="030F0702030302020204" pitchFamily="66" charset="0"/>
              </a:rPr>
              <a:t>посібнику</a:t>
            </a:r>
            <a:r>
              <a:rPr lang="ru-RU" sz="3600" b="1" dirty="0" smtClean="0">
                <a:latin typeface="Comic Sans MS" panose="030F0702030302020204" pitchFamily="66" charset="0"/>
              </a:rPr>
              <a:t>, с.14.</a:t>
            </a:r>
            <a:endParaRPr lang="ru-RU" sz="3600" b="1" dirty="0"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988" y="1495675"/>
            <a:ext cx="10989557" cy="447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97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Округлений прямокутник 4"/>
          <p:cNvSpPr/>
          <p:nvPr/>
        </p:nvSpPr>
        <p:spPr>
          <a:xfrm>
            <a:off x="1062681" y="247135"/>
            <a:ext cx="10466173" cy="61783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latin typeface="Comic Sans MS" panose="030F0702030302020204" pitchFamily="66" charset="0"/>
              </a:rPr>
              <a:t>Рефлексія</a:t>
            </a:r>
            <a:endParaRPr lang="ru-RU" sz="3600" b="1" dirty="0">
              <a:latin typeface="Comic Sans MS" panose="030F0702030302020204" pitchFamily="66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737937" y="1653709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Гра</a:t>
            </a:r>
            <a:r>
              <a:rPr lang="ru-RU" sz="32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«</a:t>
            </a:r>
            <a:r>
              <a:rPr lang="ru-RU" sz="3200" b="1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Упіймай</a:t>
            </a:r>
            <a:r>
              <a:rPr lang="ru-RU" sz="32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звук З». </a:t>
            </a:r>
          </a:p>
          <a:p>
            <a:endParaRPr lang="ru-RU" sz="3200" dirty="0" smtClean="0">
              <a:latin typeface="Comic Sans MS" panose="030F0702030302020204" pitchFamily="66" charset="0"/>
            </a:endParaRPr>
          </a:p>
          <a:p>
            <a:r>
              <a:rPr lang="ru-RU" sz="3200" dirty="0" err="1" smtClean="0">
                <a:latin typeface="Comic Sans MS" panose="030F0702030302020204" pitchFamily="66" charset="0"/>
              </a:rPr>
              <a:t>Зернятко</a:t>
            </a:r>
            <a:r>
              <a:rPr lang="ru-RU" sz="3200" dirty="0" smtClean="0">
                <a:latin typeface="Comic Sans MS" panose="030F0702030302020204" pitchFamily="66" charset="0"/>
              </a:rPr>
              <a:t> в землю вкинули —</a:t>
            </a:r>
          </a:p>
          <a:p>
            <a:r>
              <a:rPr lang="ru-RU" sz="3200" dirty="0" err="1" smtClean="0">
                <a:latin typeface="Comic Sans MS" panose="030F0702030302020204" pitchFamily="66" charset="0"/>
              </a:rPr>
              <a:t>зернятко</a:t>
            </a:r>
            <a:r>
              <a:rPr lang="ru-RU" sz="3200" dirty="0" smtClean="0">
                <a:latin typeface="Comic Sans MS" panose="030F0702030302020204" pitchFamily="66" charset="0"/>
              </a:rPr>
              <a:t> проросло:</a:t>
            </a:r>
          </a:p>
          <a:p>
            <a:r>
              <a:rPr lang="ru-RU" sz="3200" dirty="0" smtClean="0">
                <a:latin typeface="Comic Sans MS" panose="030F0702030302020204" pitchFamily="66" charset="0"/>
              </a:rPr>
              <a:t>в </a:t>
            </a:r>
            <a:r>
              <a:rPr lang="ru-RU" sz="3200" dirty="0" err="1" smtClean="0">
                <a:latin typeface="Comic Sans MS" panose="030F0702030302020204" pitchFamily="66" charset="0"/>
              </a:rPr>
              <a:t>землі</a:t>
            </a:r>
            <a:r>
              <a:rPr lang="ru-RU" sz="3200" dirty="0" smtClean="0">
                <a:latin typeface="Comic Sans MS" panose="030F0702030302020204" pitchFamily="66" charset="0"/>
              </a:rPr>
              <a:t>, </a:t>
            </a:r>
            <a:r>
              <a:rPr lang="ru-RU" sz="3200" dirty="0" err="1" smtClean="0">
                <a:latin typeface="Comic Sans MS" panose="030F0702030302020204" pitchFamily="66" charset="0"/>
              </a:rPr>
              <a:t>мов</a:t>
            </a:r>
            <a:r>
              <a:rPr lang="ru-RU" sz="3200" dirty="0" smtClean="0">
                <a:latin typeface="Comic Sans MS" panose="030F0702030302020204" pitchFamily="66" charset="0"/>
              </a:rPr>
              <a:t> у </a:t>
            </a:r>
            <a:r>
              <a:rPr lang="ru-RU" sz="3200" dirty="0" err="1" smtClean="0">
                <a:latin typeface="Comic Sans MS" panose="030F0702030302020204" pitchFamily="66" charset="0"/>
              </a:rPr>
              <a:t>колисочці</a:t>
            </a:r>
            <a:r>
              <a:rPr lang="ru-RU" sz="3200" dirty="0" smtClean="0">
                <a:latin typeface="Comic Sans MS" panose="030F0702030302020204" pitchFamily="66" charset="0"/>
              </a:rPr>
              <a:t>,</a:t>
            </a:r>
          </a:p>
          <a:p>
            <a:r>
              <a:rPr lang="ru-RU" sz="3200" dirty="0" smtClean="0">
                <a:latin typeface="Comic Sans MS" panose="030F0702030302020204" pitchFamily="66" charset="0"/>
              </a:rPr>
              <a:t>так </a:t>
            </a:r>
            <a:r>
              <a:rPr lang="ru-RU" sz="3200" dirty="0" err="1" smtClean="0">
                <a:latin typeface="Comic Sans MS" panose="030F0702030302020204" pitchFamily="66" charset="0"/>
              </a:rPr>
              <a:t>затишно</a:t>
            </a:r>
            <a:r>
              <a:rPr lang="ru-RU" sz="3200" dirty="0" smtClean="0">
                <a:latin typeface="Comic Sans MS" panose="030F0702030302020204" pitchFamily="66" charset="0"/>
              </a:rPr>
              <a:t> </a:t>
            </a:r>
            <a:r>
              <a:rPr lang="ru-RU" sz="3200" dirty="0" err="1" smtClean="0">
                <a:latin typeface="Comic Sans MS" panose="030F0702030302020204" pitchFamily="66" charset="0"/>
              </a:rPr>
              <a:t>було</a:t>
            </a:r>
            <a:r>
              <a:rPr lang="ru-RU" sz="3200" dirty="0" smtClean="0">
                <a:latin typeface="Comic Sans MS" panose="030F0702030302020204" pitchFamily="66" charset="0"/>
              </a:rPr>
              <a:t>.</a:t>
            </a:r>
            <a:endParaRPr lang="ru-RU" sz="3200" dirty="0"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5303" y="1648506"/>
            <a:ext cx="3244517" cy="32445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39863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Округлений прямокутник 4"/>
          <p:cNvSpPr/>
          <p:nvPr/>
        </p:nvSpPr>
        <p:spPr>
          <a:xfrm>
            <a:off x="1062681" y="247135"/>
            <a:ext cx="10466173" cy="61783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latin typeface="Comic Sans MS" panose="030F0702030302020204" pitchFamily="66" charset="0"/>
              </a:rPr>
              <a:t>Рефлексія</a:t>
            </a:r>
            <a:endParaRPr lang="ru-RU" sz="3600" b="1" dirty="0">
              <a:latin typeface="Comic Sans MS" panose="030F0702030302020204" pitchFamily="66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2395" y="0"/>
            <a:ext cx="5753100" cy="5753100"/>
          </a:xfrm>
          <a:prstGeom prst="rect">
            <a:avLst/>
          </a:prstGeom>
        </p:spPr>
      </p:pic>
      <p:sp>
        <p:nvSpPr>
          <p:cNvPr id="12" name="Прямокутник 11"/>
          <p:cNvSpPr/>
          <p:nvPr/>
        </p:nvSpPr>
        <p:spPr>
          <a:xfrm>
            <a:off x="3842083" y="1845498"/>
            <a:ext cx="732582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latin typeface="Comic Sans MS" panose="030F0702030302020204" pitchFamily="66" charset="0"/>
              </a:rPr>
              <a:t>Обмін</a:t>
            </a:r>
            <a:r>
              <a:rPr lang="ru-RU" sz="3200" b="1" dirty="0" smtClean="0">
                <a:latin typeface="Comic Sans MS" panose="030F0702030302020204" pitchFamily="66" charset="0"/>
              </a:rPr>
              <a:t> </a:t>
            </a:r>
            <a:r>
              <a:rPr lang="ru-RU" sz="3200" b="1" dirty="0" err="1" smtClean="0">
                <a:latin typeface="Comic Sans MS" panose="030F0702030302020204" pitchFamily="66" charset="0"/>
              </a:rPr>
              <a:t>враженнями</a:t>
            </a:r>
            <a:r>
              <a:rPr lang="ru-RU" sz="3200" b="1" dirty="0" smtClean="0">
                <a:latin typeface="Comic Sans MS" panose="030F0702030302020204" pitchFamily="66" charset="0"/>
              </a:rPr>
              <a:t>.</a:t>
            </a:r>
          </a:p>
          <a:p>
            <a:endParaRPr lang="ru-RU" sz="3200" dirty="0" smtClean="0">
              <a:latin typeface="Comic Sans MS" panose="030F0702030302020204" pitchFamily="66" charset="0"/>
            </a:endParaRPr>
          </a:p>
          <a:p>
            <a:r>
              <a:rPr lang="ru-RU" sz="3200" dirty="0" smtClean="0">
                <a:latin typeface="Comic Sans MS" panose="030F0702030302020204" pitchFamily="66" charset="0"/>
              </a:rPr>
              <a:t> </a:t>
            </a:r>
            <a:r>
              <a:rPr lang="ru-RU" sz="3200" dirty="0" err="1" smtClean="0">
                <a:latin typeface="Comic Sans MS" panose="030F0702030302020204" pitchFamily="66" charset="0"/>
              </a:rPr>
              <a:t>Найцікавішим</a:t>
            </a:r>
            <a:r>
              <a:rPr lang="ru-RU" sz="3200" dirty="0" smtClean="0">
                <a:latin typeface="Comic Sans MS" panose="030F0702030302020204" pitchFamily="66" charset="0"/>
              </a:rPr>
              <a:t> для мене </a:t>
            </a:r>
            <a:r>
              <a:rPr lang="ru-RU" sz="3200" dirty="0" err="1" smtClean="0">
                <a:latin typeface="Comic Sans MS" panose="030F0702030302020204" pitchFamily="66" charset="0"/>
              </a:rPr>
              <a:t>було</a:t>
            </a:r>
            <a:r>
              <a:rPr lang="ru-RU" sz="3200" dirty="0" smtClean="0">
                <a:latin typeface="Comic Sans MS" panose="030F0702030302020204" pitchFamily="66" charset="0"/>
              </a:rPr>
              <a:t> …</a:t>
            </a:r>
          </a:p>
          <a:p>
            <a:r>
              <a:rPr lang="ru-RU" sz="3200" dirty="0" smtClean="0">
                <a:latin typeface="Comic Sans MS" panose="030F0702030302020204" pitchFamily="66" charset="0"/>
              </a:rPr>
              <a:t>Я </a:t>
            </a:r>
            <a:r>
              <a:rPr lang="ru-RU" sz="3200" dirty="0" err="1" smtClean="0">
                <a:latin typeface="Comic Sans MS" panose="030F0702030302020204" pitchFamily="66" charset="0"/>
              </a:rPr>
              <a:t>неодмінно</a:t>
            </a:r>
            <a:r>
              <a:rPr lang="ru-RU" sz="3200" dirty="0" smtClean="0">
                <a:latin typeface="Comic Sans MS" panose="030F0702030302020204" pitchFamily="66" charset="0"/>
              </a:rPr>
              <a:t> </a:t>
            </a:r>
            <a:r>
              <a:rPr lang="ru-RU" sz="3200" dirty="0" err="1" smtClean="0">
                <a:latin typeface="Comic Sans MS" panose="030F0702030302020204" pitchFamily="66" charset="0"/>
              </a:rPr>
              <a:t>розповім</a:t>
            </a:r>
            <a:r>
              <a:rPr lang="ru-RU" sz="3200" dirty="0" smtClean="0">
                <a:latin typeface="Comic Sans MS" panose="030F0702030302020204" pitchFamily="66" charset="0"/>
              </a:rPr>
              <a:t> </a:t>
            </a:r>
            <a:r>
              <a:rPr lang="ru-RU" sz="3200" dirty="0" err="1" smtClean="0">
                <a:latin typeface="Comic Sans MS" panose="030F0702030302020204" pitchFamily="66" charset="0"/>
              </a:rPr>
              <a:t>рідним</a:t>
            </a:r>
            <a:r>
              <a:rPr lang="ru-RU" sz="3200" dirty="0" smtClean="0">
                <a:latin typeface="Comic Sans MS" panose="030F0702030302020204" pitchFamily="66" charset="0"/>
              </a:rPr>
              <a:t> про …</a:t>
            </a:r>
          </a:p>
          <a:p>
            <a:r>
              <a:rPr lang="ru-RU" sz="3200" dirty="0" err="1" smtClean="0">
                <a:latin typeface="Comic Sans MS" panose="030F0702030302020204" pitchFamily="66" charset="0"/>
              </a:rPr>
              <a:t>Найкращим</a:t>
            </a:r>
            <a:r>
              <a:rPr lang="ru-RU" sz="3200" dirty="0" smtClean="0">
                <a:latin typeface="Comic Sans MS" panose="030F0702030302020204" pitchFamily="66" charset="0"/>
              </a:rPr>
              <a:t>, </a:t>
            </a:r>
            <a:r>
              <a:rPr lang="ru-RU" sz="3200" dirty="0" err="1" smtClean="0">
                <a:latin typeface="Comic Sans MS" panose="030F0702030302020204" pitchFamily="66" charset="0"/>
              </a:rPr>
              <a:t>що</a:t>
            </a:r>
            <a:r>
              <a:rPr lang="ru-RU" sz="3200" dirty="0" smtClean="0">
                <a:latin typeface="Comic Sans MS" panose="030F0702030302020204" pitchFamily="66" charset="0"/>
              </a:rPr>
              <a:t> </a:t>
            </a:r>
            <a:r>
              <a:rPr lang="ru-RU" sz="3200" dirty="0" err="1" smtClean="0">
                <a:latin typeface="Comic Sans MS" panose="030F0702030302020204" pitchFamily="66" charset="0"/>
              </a:rPr>
              <a:t>вдалося</a:t>
            </a:r>
            <a:r>
              <a:rPr lang="ru-RU" sz="3200" dirty="0" smtClean="0">
                <a:latin typeface="Comic Sans MS" panose="030F0702030302020204" pitchFamily="66" charset="0"/>
              </a:rPr>
              <a:t> </a:t>
            </a:r>
            <a:r>
              <a:rPr lang="ru-RU" sz="3200" dirty="0" err="1" smtClean="0">
                <a:latin typeface="Comic Sans MS" panose="030F0702030302020204" pitchFamily="66" charset="0"/>
              </a:rPr>
              <a:t>мені</a:t>
            </a:r>
            <a:r>
              <a:rPr lang="ru-RU" sz="3200" dirty="0" smtClean="0">
                <a:latin typeface="Comic Sans MS" panose="030F0702030302020204" pitchFamily="66" charset="0"/>
              </a:rPr>
              <a:t> </a:t>
            </a:r>
            <a:r>
              <a:rPr lang="ru-RU" sz="3200" dirty="0" err="1" smtClean="0">
                <a:latin typeface="Comic Sans MS" panose="030F0702030302020204" pitchFamily="66" charset="0"/>
              </a:rPr>
              <a:t>це</a:t>
            </a:r>
            <a:r>
              <a:rPr lang="ru-RU" sz="3200" dirty="0" smtClean="0">
                <a:latin typeface="Comic Sans MS" panose="030F0702030302020204" pitchFamily="66" charset="0"/>
              </a:rPr>
              <a:t> …</a:t>
            </a:r>
            <a:endParaRPr lang="ru-RU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416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Округлений прямокутник 4"/>
          <p:cNvSpPr/>
          <p:nvPr/>
        </p:nvSpPr>
        <p:spPr>
          <a:xfrm>
            <a:off x="1062681" y="247135"/>
            <a:ext cx="10466173" cy="61783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latin typeface="Comic Sans MS" panose="030F0702030302020204" pitchFamily="66" charset="0"/>
              </a:rPr>
              <a:t>Перегляд відео  «ЗИМА»</a:t>
            </a:r>
            <a:endParaRPr lang="ru-RU" sz="3600" b="1" dirty="0"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153" y="1383632"/>
            <a:ext cx="2994075" cy="19960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7774" y="1755467"/>
            <a:ext cx="3611805" cy="18902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374" y="3898341"/>
            <a:ext cx="2971854" cy="19704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6779" y="1755467"/>
            <a:ext cx="3525252" cy="2223621"/>
          </a:xfrm>
          <a:prstGeom prst="rect">
            <a:avLst/>
          </a:prstGeom>
        </p:spPr>
      </p:pic>
      <p:sp>
        <p:nvSpPr>
          <p:cNvPr id="10" name="Прямокутник 9"/>
          <p:cNvSpPr/>
          <p:nvPr/>
        </p:nvSpPr>
        <p:spPr>
          <a:xfrm>
            <a:off x="3847774" y="1112108"/>
            <a:ext cx="47948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8"/>
              </a:rPr>
              <a:t>https://www.youtube.com/watch?v=irqFDpi20Fo</a:t>
            </a:r>
            <a:endParaRPr lang="uk-UA" dirty="0" smtClean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242974" y="4289037"/>
            <a:ext cx="7285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- Про яку пору року </a:t>
            </a:r>
            <a:r>
              <a:rPr lang="ru-RU" sz="3200" dirty="0" err="1" smtClean="0"/>
              <a:t>дивилися</a:t>
            </a:r>
            <a:r>
              <a:rPr lang="ru-RU" sz="3200" dirty="0" smtClean="0"/>
              <a:t> </a:t>
            </a:r>
            <a:r>
              <a:rPr lang="ru-RU" sz="3200" dirty="0" err="1" smtClean="0"/>
              <a:t>відео</a:t>
            </a:r>
            <a:r>
              <a:rPr lang="ru-RU" sz="3200" dirty="0" smtClean="0"/>
              <a:t>? </a:t>
            </a:r>
          </a:p>
          <a:p>
            <a:r>
              <a:rPr lang="ru-RU" sz="3200" dirty="0" smtClean="0"/>
              <a:t>- </a:t>
            </a:r>
            <a:r>
              <a:rPr lang="ru-RU" sz="3200" dirty="0" err="1" smtClean="0"/>
              <a:t>Чи</a:t>
            </a:r>
            <a:r>
              <a:rPr lang="ru-RU" sz="3200" dirty="0" smtClean="0"/>
              <a:t> любите </a:t>
            </a:r>
            <a:r>
              <a:rPr lang="ru-RU" sz="3200" dirty="0" err="1" smtClean="0"/>
              <a:t>ви</a:t>
            </a:r>
            <a:r>
              <a:rPr lang="ru-RU" sz="3200" dirty="0" smtClean="0"/>
              <a:t> зиму? </a:t>
            </a:r>
            <a:r>
              <a:rPr lang="ru-RU" sz="3200" dirty="0" err="1" smtClean="0"/>
              <a:t>Чому</a:t>
            </a:r>
            <a:r>
              <a:rPr lang="ru-RU" sz="3200" dirty="0" smtClean="0"/>
              <a:t>? </a:t>
            </a:r>
          </a:p>
          <a:p>
            <a:r>
              <a:rPr lang="ru-RU" sz="3200" dirty="0" smtClean="0"/>
              <a:t>- Як </a:t>
            </a:r>
            <a:r>
              <a:rPr lang="ru-RU" sz="3200" dirty="0" err="1" smtClean="0"/>
              <a:t>можна</a:t>
            </a:r>
            <a:r>
              <a:rPr lang="ru-RU" sz="3200" dirty="0" smtClean="0"/>
              <a:t> </a:t>
            </a:r>
            <a:r>
              <a:rPr lang="ru-RU" sz="3200" dirty="0" err="1" smtClean="0"/>
              <a:t>розважатися</a:t>
            </a:r>
            <a:r>
              <a:rPr lang="ru-RU" sz="3200" dirty="0" smtClean="0"/>
              <a:t> </a:t>
            </a:r>
            <a:r>
              <a:rPr lang="ru-RU" sz="3200" dirty="0" err="1" smtClean="0"/>
              <a:t>взимку</a:t>
            </a:r>
            <a:r>
              <a:rPr lang="ru-RU" sz="3200" dirty="0" smtClean="0"/>
              <a:t>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44671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Округлений прямокутник 4"/>
          <p:cNvSpPr/>
          <p:nvPr/>
        </p:nvSpPr>
        <p:spPr>
          <a:xfrm>
            <a:off x="1062681" y="247135"/>
            <a:ext cx="10466173" cy="61783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err="1" smtClean="0">
                <a:latin typeface="Comic Sans MS" panose="030F0702030302020204" pitchFamily="66" charset="0"/>
              </a:rPr>
              <a:t>Читанння</a:t>
            </a:r>
            <a:r>
              <a:rPr lang="uk-UA" sz="3600" b="1" dirty="0" smtClean="0">
                <a:latin typeface="Comic Sans MS" panose="030F0702030302020204" pitchFamily="66" charset="0"/>
              </a:rPr>
              <a:t> стрічки вивчених літер</a:t>
            </a:r>
            <a:endParaRPr lang="ru-RU" sz="3600" b="1" dirty="0"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8004" y="1534276"/>
            <a:ext cx="9915525" cy="733425"/>
          </a:xfrm>
          <a:prstGeom prst="rect">
            <a:avLst/>
          </a:prstGeom>
        </p:spPr>
      </p:pic>
      <p:sp>
        <p:nvSpPr>
          <p:cNvPr id="12" name="Округлений прямокутник 11"/>
          <p:cNvSpPr/>
          <p:nvPr/>
        </p:nvSpPr>
        <p:spPr>
          <a:xfrm>
            <a:off x="1062681" y="2851203"/>
            <a:ext cx="10466173" cy="61783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smtClean="0">
                <a:latin typeface="Comic Sans MS" panose="030F0702030302020204" pitchFamily="66" charset="0"/>
              </a:rPr>
              <a:t>Робота зі  скоромовкою</a:t>
            </a:r>
            <a:endParaRPr lang="ru-RU" sz="3600" b="1" dirty="0">
              <a:latin typeface="Comic Sans MS" panose="030F0702030302020204" pitchFamily="66" charset="0"/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3958389" y="4378052"/>
            <a:ext cx="82336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 smtClean="0">
                <a:latin typeface="Comic Sans MS" panose="030F0702030302020204" pitchFamily="66" charset="0"/>
              </a:rPr>
              <a:t>Морози</a:t>
            </a:r>
            <a:r>
              <a:rPr lang="ru-RU" sz="4000" dirty="0" smtClean="0">
                <a:latin typeface="Comic Sans MS" panose="030F0702030302020204" pitchFamily="66" charset="0"/>
              </a:rPr>
              <a:t> </a:t>
            </a:r>
            <a:r>
              <a:rPr lang="ru-RU" sz="4000" dirty="0" err="1" smtClean="0">
                <a:latin typeface="Comic Sans MS" panose="030F0702030302020204" pitchFamily="66" charset="0"/>
              </a:rPr>
              <a:t>ранкові</a:t>
            </a:r>
            <a:r>
              <a:rPr lang="ru-RU" sz="4000" dirty="0" smtClean="0">
                <a:latin typeface="Comic Sans MS" panose="030F0702030302020204" pitchFamily="66" charset="0"/>
              </a:rPr>
              <a:t> </a:t>
            </a:r>
            <a:r>
              <a:rPr lang="ru-RU" sz="4000" dirty="0" err="1" smtClean="0">
                <a:latin typeface="Comic Sans MS" panose="030F0702030302020204" pitchFamily="66" charset="0"/>
              </a:rPr>
              <a:t>узимку</a:t>
            </a:r>
            <a:r>
              <a:rPr lang="ru-RU" sz="4000" dirty="0" smtClean="0">
                <a:latin typeface="Comic Sans MS" panose="030F0702030302020204" pitchFamily="66" charset="0"/>
              </a:rPr>
              <a:t> на </a:t>
            </a:r>
            <a:r>
              <a:rPr lang="ru-RU" sz="4000" dirty="0" err="1" smtClean="0">
                <a:latin typeface="Comic Sans MS" panose="030F0702030302020204" pitchFamily="66" charset="0"/>
              </a:rPr>
              <a:t>вікні</a:t>
            </a:r>
            <a:r>
              <a:rPr lang="ru-RU" sz="4000" dirty="0" smtClean="0">
                <a:latin typeface="Comic Sans MS" panose="030F0702030302020204" pitchFamily="66" charset="0"/>
              </a:rPr>
              <a:t>,</a:t>
            </a:r>
          </a:p>
          <a:p>
            <a:r>
              <a:rPr lang="ru-RU" sz="4000" dirty="0" err="1" smtClean="0">
                <a:latin typeface="Comic Sans MS" panose="030F0702030302020204" pitchFamily="66" charset="0"/>
              </a:rPr>
              <a:t>візерунки</a:t>
            </a:r>
            <a:r>
              <a:rPr lang="ru-RU" sz="4000" dirty="0" smtClean="0">
                <a:latin typeface="Comic Sans MS" panose="030F0702030302020204" pitchFamily="66" charset="0"/>
              </a:rPr>
              <a:t> </a:t>
            </a:r>
            <a:r>
              <a:rPr lang="ru-RU" sz="4000" dirty="0" err="1" smtClean="0">
                <a:latin typeface="Comic Sans MS" panose="030F0702030302020204" pitchFamily="66" charset="0"/>
              </a:rPr>
              <a:t>казкові</a:t>
            </a:r>
            <a:r>
              <a:rPr lang="ru-RU" sz="4000" dirty="0" smtClean="0">
                <a:latin typeface="Comic Sans MS" panose="030F0702030302020204" pitchFamily="66" charset="0"/>
              </a:rPr>
              <a:t> </a:t>
            </a:r>
            <a:r>
              <a:rPr lang="ru-RU" sz="4000" dirty="0" err="1" smtClean="0">
                <a:latin typeface="Comic Sans MS" panose="030F0702030302020204" pitchFamily="66" charset="0"/>
              </a:rPr>
              <a:t>дарували</a:t>
            </a:r>
            <a:r>
              <a:rPr lang="ru-RU" sz="4000" dirty="0" smtClean="0">
                <a:latin typeface="Comic Sans MS" panose="030F0702030302020204" pitchFamily="66" charset="0"/>
              </a:rPr>
              <a:t> </a:t>
            </a:r>
            <a:r>
              <a:rPr lang="ru-RU" sz="4000" dirty="0" err="1" smtClean="0">
                <a:latin typeface="Comic Sans MS" panose="030F0702030302020204" pitchFamily="66" charset="0"/>
              </a:rPr>
              <a:t>мені</a:t>
            </a:r>
            <a:r>
              <a:rPr lang="ru-RU" sz="4000" dirty="0" smtClean="0">
                <a:latin typeface="Comic Sans MS" panose="030F0702030302020204" pitchFamily="66" charset="0"/>
              </a:rPr>
              <a:t>.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065" y="3812016"/>
            <a:ext cx="3523072" cy="26372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0517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Округлений прямокутник 4"/>
          <p:cNvSpPr/>
          <p:nvPr/>
        </p:nvSpPr>
        <p:spPr>
          <a:xfrm>
            <a:off x="1062681" y="247135"/>
            <a:ext cx="10466173" cy="61783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latin typeface="Comic Sans MS" panose="030F0702030302020204" pitchFamily="66" charset="0"/>
              </a:rPr>
              <a:t>Працюємо</a:t>
            </a:r>
            <a:r>
              <a:rPr lang="ru-RU" sz="3600" b="1" dirty="0" smtClean="0">
                <a:latin typeface="Comic Sans MS" panose="030F0702030302020204" pitchFamily="66" charset="0"/>
              </a:rPr>
              <a:t> в </a:t>
            </a:r>
            <a:r>
              <a:rPr lang="ru-RU" sz="3600" b="1" dirty="0" err="1" smtClean="0">
                <a:latin typeface="Comic Sans MS" panose="030F0702030302020204" pitchFamily="66" charset="0"/>
              </a:rPr>
              <a:t>посібнику</a:t>
            </a:r>
            <a:r>
              <a:rPr lang="ru-RU" sz="3600" b="1" dirty="0" smtClean="0">
                <a:latin typeface="Comic Sans MS" panose="030F0702030302020204" pitchFamily="66" charset="0"/>
              </a:rPr>
              <a:t>, с.13.</a:t>
            </a:r>
            <a:endParaRPr lang="ru-RU" sz="3600" b="1" dirty="0"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94" y="1660359"/>
            <a:ext cx="7122499" cy="44395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51687" y="1840832"/>
            <a:ext cx="46039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mic Sans MS" panose="030F0702030302020204" pitchFamily="66" charset="0"/>
              </a:rPr>
              <a:t>-  </a:t>
            </a:r>
            <a:r>
              <a:rPr lang="ru-RU" sz="2400" dirty="0" err="1" smtClean="0">
                <a:latin typeface="Comic Sans MS" panose="030F0702030302020204" pitchFamily="66" charset="0"/>
              </a:rPr>
              <a:t>Що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latin typeface="Comic Sans MS" panose="030F0702030302020204" pitchFamily="66" charset="0"/>
              </a:rPr>
              <a:t>відбувається</a:t>
            </a:r>
            <a:r>
              <a:rPr lang="ru-RU" sz="2400" dirty="0" smtClean="0">
                <a:latin typeface="Comic Sans MS" panose="030F0702030302020204" pitchFamily="66" charset="0"/>
              </a:rPr>
              <a:t>?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-  Де </a:t>
            </a:r>
            <a:r>
              <a:rPr lang="ru-RU" sz="2400" dirty="0" err="1" smtClean="0">
                <a:latin typeface="Comic Sans MS" panose="030F0702030302020204" pitchFamily="66" charset="0"/>
              </a:rPr>
              <a:t>відбуваються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latin typeface="Comic Sans MS" panose="030F0702030302020204" pitchFamily="66" charset="0"/>
              </a:rPr>
              <a:t>події</a:t>
            </a:r>
            <a:r>
              <a:rPr lang="ru-RU" sz="2400" dirty="0" smtClean="0">
                <a:latin typeface="Comic Sans MS" panose="030F0702030302020204" pitchFamily="66" charset="0"/>
              </a:rPr>
              <a:t>? 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Comic Sans MS" panose="030F0702030302020204" pitchFamily="66" charset="0"/>
              </a:rPr>
              <a:t>Коли </a:t>
            </a:r>
            <a:r>
              <a:rPr lang="ru-RU" sz="2400" dirty="0" err="1" smtClean="0">
                <a:latin typeface="Comic Sans MS" panose="030F0702030302020204" pitchFamily="66" charset="0"/>
              </a:rPr>
              <a:t>відбуваються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latin typeface="Comic Sans MS" panose="030F0702030302020204" pitchFamily="66" charset="0"/>
              </a:rPr>
              <a:t>події</a:t>
            </a:r>
            <a:r>
              <a:rPr lang="ru-RU" sz="2400" dirty="0" smtClean="0">
                <a:latin typeface="Comic Sans MS" panose="030F0702030302020204" pitchFamily="66" charset="0"/>
              </a:rPr>
              <a:t>? </a:t>
            </a:r>
          </a:p>
          <a:p>
            <a:pPr marL="342900" indent="-342900">
              <a:buFontTx/>
              <a:buChar char="-"/>
            </a:pPr>
            <a:r>
              <a:rPr lang="ru-RU" sz="2400" dirty="0" err="1" smtClean="0">
                <a:latin typeface="Comic Sans MS" panose="030F0702030302020204" pitchFamily="66" charset="0"/>
              </a:rPr>
              <a:t>Чому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latin typeface="Comic Sans MS" panose="030F0702030302020204" pitchFamily="66" charset="0"/>
              </a:rPr>
              <a:t>ви</a:t>
            </a:r>
            <a:r>
              <a:rPr lang="ru-RU" sz="2400" dirty="0" smtClean="0">
                <a:latin typeface="Comic Sans MS" panose="030F0702030302020204" pitchFamily="66" charset="0"/>
              </a:rPr>
              <a:t> так </a:t>
            </a:r>
            <a:r>
              <a:rPr lang="ru-RU" sz="2400" dirty="0" err="1" smtClean="0">
                <a:latin typeface="Comic Sans MS" panose="030F0702030302020204" pitchFamily="66" charset="0"/>
              </a:rPr>
              <a:t>думаєте</a:t>
            </a:r>
            <a:r>
              <a:rPr lang="ru-RU" sz="2400" dirty="0" smtClean="0">
                <a:latin typeface="Comic Sans MS" panose="030F0702030302020204" pitchFamily="66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ru-RU" sz="2400" dirty="0" err="1" smtClean="0">
                <a:latin typeface="Comic Sans MS" panose="030F0702030302020204" pitchFamily="66" charset="0"/>
              </a:rPr>
              <a:t>Хто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latin typeface="Comic Sans MS" panose="030F0702030302020204" pitchFamily="66" charset="0"/>
              </a:rPr>
              <a:t>завітав</a:t>
            </a:r>
            <a:r>
              <a:rPr lang="ru-RU" sz="2400" dirty="0" smtClean="0">
                <a:latin typeface="Comic Sans MS" panose="030F0702030302020204" pitchFamily="66" charset="0"/>
              </a:rPr>
              <a:t> до </a:t>
            </a:r>
            <a:r>
              <a:rPr lang="ru-RU" sz="2400" dirty="0" err="1" smtClean="0">
                <a:latin typeface="Comic Sans MS" panose="030F0702030302020204" pitchFamily="66" charset="0"/>
              </a:rPr>
              <a:t>дітей</a:t>
            </a:r>
            <a:r>
              <a:rPr lang="ru-RU" sz="2400" dirty="0" smtClean="0">
                <a:latin typeface="Comic Sans MS" panose="030F0702030302020204" pitchFamily="66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latin typeface="Comic Sans MS" panose="030F0702030302020204" pitchFamily="66" charset="0"/>
              </a:rPr>
              <a:t>Чого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latin typeface="Comic Sans MS" panose="030F0702030302020204" pitchFamily="66" charset="0"/>
              </a:rPr>
              <a:t>очікували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latin typeface="Comic Sans MS" panose="030F0702030302020204" pitchFamily="66" charset="0"/>
              </a:rPr>
              <a:t>діти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latin typeface="Comic Sans MS" panose="030F0702030302020204" pitchFamily="66" charset="0"/>
              </a:rPr>
              <a:t>від</a:t>
            </a:r>
            <a:r>
              <a:rPr lang="ru-RU" sz="2400" dirty="0" smtClean="0">
                <a:latin typeface="Comic Sans MS" panose="030F0702030302020204" pitchFamily="66" charset="0"/>
              </a:rPr>
              <a:t> гостя?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-  </a:t>
            </a:r>
            <a:r>
              <a:rPr lang="ru-RU" sz="2400" dirty="0" err="1" smtClean="0">
                <a:latin typeface="Comic Sans MS" panose="030F0702030302020204" pitchFamily="66" charset="0"/>
              </a:rPr>
              <a:t>Спробуйте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latin typeface="Comic Sans MS" panose="030F0702030302020204" pitchFamily="66" charset="0"/>
              </a:rPr>
              <a:t>пофантазувати</a:t>
            </a:r>
            <a:r>
              <a:rPr lang="ru-RU" sz="2400" dirty="0" smtClean="0">
                <a:latin typeface="Comic Sans MS" panose="030F0702030302020204" pitchFamily="66" charset="0"/>
              </a:rPr>
              <a:t> і </a:t>
            </a:r>
            <a:r>
              <a:rPr lang="ru-RU" sz="2400" dirty="0" err="1" smtClean="0">
                <a:latin typeface="Comic Sans MS" panose="030F0702030302020204" pitchFamily="66" charset="0"/>
              </a:rPr>
              <a:t>скласти</a:t>
            </a:r>
            <a:r>
              <a:rPr lang="ru-RU" sz="2400" dirty="0" smtClean="0">
                <a:latin typeface="Comic Sans MS" panose="030F0702030302020204" pitchFamily="66" charset="0"/>
              </a:rPr>
              <a:t> свою </a:t>
            </a:r>
            <a:r>
              <a:rPr lang="ru-RU" sz="2400" dirty="0" err="1" smtClean="0">
                <a:latin typeface="Comic Sans MS" panose="030F0702030302020204" pitchFamily="66" charset="0"/>
              </a:rPr>
              <a:t>розповідь</a:t>
            </a:r>
            <a:r>
              <a:rPr lang="ru-RU" sz="2400" dirty="0" smtClean="0">
                <a:latin typeface="Comic Sans MS" panose="030F0702030302020204" pitchFamily="66" charset="0"/>
              </a:rPr>
              <a:t> за </a:t>
            </a:r>
            <a:r>
              <a:rPr lang="ru-RU" sz="2400" dirty="0" err="1" smtClean="0">
                <a:latin typeface="Comic Sans MS" panose="030F0702030302020204" pitchFamily="66" charset="0"/>
              </a:rPr>
              <a:t>малюнком</a:t>
            </a:r>
            <a:r>
              <a:rPr lang="ru-RU" sz="2400" dirty="0" smtClean="0">
                <a:latin typeface="Comic Sans MS" panose="030F0702030302020204" pitchFamily="66" charset="0"/>
              </a:rPr>
              <a:t>. </a:t>
            </a:r>
            <a:endParaRPr lang="ru-RU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444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Округлений прямокутник 4"/>
          <p:cNvSpPr/>
          <p:nvPr/>
        </p:nvSpPr>
        <p:spPr>
          <a:xfrm>
            <a:off x="1062681" y="247135"/>
            <a:ext cx="10466173" cy="61783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latin typeface="Comic Sans MS" panose="030F0702030302020204" pitchFamily="66" charset="0"/>
              </a:rPr>
              <a:t>Пишемо</a:t>
            </a:r>
            <a:r>
              <a:rPr lang="ru-RU" sz="3600" b="1" dirty="0" smtClean="0">
                <a:latin typeface="Comic Sans MS" panose="030F0702030302020204" pitchFamily="66" charset="0"/>
              </a:rPr>
              <a:t> у </a:t>
            </a:r>
            <a:r>
              <a:rPr lang="ru-RU" sz="3600" b="1" dirty="0" err="1" smtClean="0">
                <a:latin typeface="Comic Sans MS" panose="030F0702030302020204" pitchFamily="66" charset="0"/>
              </a:rPr>
              <a:t>посібнику</a:t>
            </a:r>
            <a:r>
              <a:rPr lang="ru-RU" sz="3600" b="1" dirty="0" smtClean="0">
                <a:latin typeface="Comic Sans MS" panose="030F0702030302020204" pitchFamily="66" charset="0"/>
              </a:rPr>
              <a:t>.</a:t>
            </a:r>
            <a:endParaRPr lang="ru-RU" sz="3600" b="1" dirty="0"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275" y="2030077"/>
            <a:ext cx="1007745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951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Округлений прямокутник 4"/>
          <p:cNvSpPr/>
          <p:nvPr/>
        </p:nvSpPr>
        <p:spPr>
          <a:xfrm>
            <a:off x="1062681" y="247135"/>
            <a:ext cx="10466173" cy="61783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latin typeface="Comic Sans MS" panose="030F0702030302020204" pitchFamily="66" charset="0"/>
              </a:rPr>
              <a:t>Працюємо</a:t>
            </a:r>
            <a:r>
              <a:rPr lang="ru-RU" sz="3600" b="1" dirty="0" smtClean="0">
                <a:latin typeface="Comic Sans MS" panose="030F0702030302020204" pitchFamily="66" charset="0"/>
              </a:rPr>
              <a:t> в </a:t>
            </a:r>
            <a:r>
              <a:rPr lang="ru-RU" sz="3600" b="1" dirty="0" err="1" smtClean="0">
                <a:latin typeface="Comic Sans MS" panose="030F0702030302020204" pitchFamily="66" charset="0"/>
              </a:rPr>
              <a:t>посібнику</a:t>
            </a:r>
            <a:r>
              <a:rPr lang="ru-RU" sz="3600" b="1" dirty="0" smtClean="0">
                <a:latin typeface="Comic Sans MS" panose="030F0702030302020204" pitchFamily="66" charset="0"/>
              </a:rPr>
              <a:t>, с.14.</a:t>
            </a:r>
            <a:endParaRPr lang="ru-RU" sz="3600" b="1" dirty="0">
              <a:latin typeface="Comic Sans MS" panose="030F0702030302020204" pitchFamily="66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4840705" y="210073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5400" dirty="0" err="1" smtClean="0">
                <a:latin typeface="Comic Sans MS" panose="030F0702030302020204" pitchFamily="66" charset="0"/>
              </a:rPr>
              <a:t>Піна</a:t>
            </a:r>
            <a:r>
              <a:rPr lang="ru-RU" sz="5400" dirty="0" smtClean="0">
                <a:latin typeface="Comic Sans MS" panose="030F0702030302020204" pitchFamily="66" charset="0"/>
              </a:rPr>
              <a:t> </a:t>
            </a:r>
            <a:r>
              <a:rPr lang="ru-RU" sz="5400" b="1" dirty="0" smtClean="0">
                <a:latin typeface="Comic Sans MS" panose="030F0702030302020204" pitchFamily="66" charset="0"/>
              </a:rPr>
              <a:t>з мила</a:t>
            </a:r>
            <a:r>
              <a:rPr lang="ru-RU" sz="54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ru-RU" sz="5400" dirty="0" err="1" smtClean="0">
                <a:latin typeface="Comic Sans MS" panose="030F0702030302020204" pitchFamily="66" charset="0"/>
              </a:rPr>
              <a:t>Піну</a:t>
            </a:r>
            <a:r>
              <a:rPr lang="ru-RU" sz="5400" dirty="0" smtClean="0">
                <a:latin typeface="Comic Sans MS" panose="030F0702030302020204" pitchFamily="66" charset="0"/>
              </a:rPr>
              <a:t> </a:t>
            </a:r>
            <a:r>
              <a:rPr lang="ru-RU" sz="5400" b="1" dirty="0" err="1" smtClean="0">
                <a:latin typeface="Comic Sans MS" panose="030F0702030302020204" pitchFamily="66" charset="0"/>
              </a:rPr>
              <a:t>змила</a:t>
            </a:r>
            <a:r>
              <a:rPr lang="ru-RU" sz="5400" dirty="0" smtClean="0">
                <a:latin typeface="Comic Sans MS" panose="030F0702030302020204" pitchFamily="66" charset="0"/>
              </a:rPr>
              <a:t> вода.</a:t>
            </a:r>
            <a:endParaRPr lang="ru-RU" sz="5400" dirty="0">
              <a:latin typeface="Comic Sans MS" panose="030F0702030302020204" pitchFamily="66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43391" y="1104900"/>
            <a:ext cx="57531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513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Округлений прямокутник 4"/>
          <p:cNvSpPr/>
          <p:nvPr/>
        </p:nvSpPr>
        <p:spPr>
          <a:xfrm>
            <a:off x="1062681" y="247135"/>
            <a:ext cx="10466173" cy="61783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smtClean="0">
                <a:latin typeface="Comic Sans MS" panose="030F0702030302020204" pitchFamily="66" charset="0"/>
              </a:rPr>
              <a:t>Слухаємо вірш</a:t>
            </a:r>
            <a:endParaRPr lang="ru-RU" sz="3600" b="1" dirty="0">
              <a:latin typeface="Comic Sans MS" panose="030F0702030302020204" pitchFamily="66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4840705" y="21007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5400" dirty="0"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188" y="1859881"/>
            <a:ext cx="10924666" cy="356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795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Округлений прямокутник 4"/>
          <p:cNvSpPr/>
          <p:nvPr/>
        </p:nvSpPr>
        <p:spPr>
          <a:xfrm>
            <a:off x="1062681" y="247135"/>
            <a:ext cx="10466173" cy="61783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smtClean="0">
                <a:latin typeface="Comic Sans MS" panose="030F0702030302020204" pitchFamily="66" charset="0"/>
              </a:rPr>
              <a:t>Пальчикова гімнастика</a:t>
            </a:r>
            <a:endParaRPr lang="ru-RU" sz="3600" b="1" dirty="0">
              <a:latin typeface="Comic Sans MS" panose="030F0702030302020204" pitchFamily="66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4612105" y="167467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5400" dirty="0"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466" y="3800602"/>
            <a:ext cx="4239639" cy="2315264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2723146" y="1267147"/>
            <a:ext cx="746760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Comic Sans MS" panose="030F0702030302020204" pitchFamily="66" charset="0"/>
              </a:rPr>
              <a:t>Зайчик </a:t>
            </a:r>
            <a:r>
              <a:rPr lang="ru-RU" sz="4400" b="1" dirty="0" err="1" smtClean="0">
                <a:latin typeface="Comic Sans MS" panose="030F0702030302020204" pitchFamily="66" charset="0"/>
              </a:rPr>
              <a:t>вушками</a:t>
            </a:r>
            <a:r>
              <a:rPr lang="ru-RU" sz="4400" b="1" dirty="0" smtClean="0">
                <a:latin typeface="Comic Sans MS" panose="030F0702030302020204" pitchFamily="66" charset="0"/>
              </a:rPr>
              <a:t> </a:t>
            </a:r>
            <a:r>
              <a:rPr lang="ru-RU" sz="4400" b="1" dirty="0" err="1" smtClean="0">
                <a:latin typeface="Comic Sans MS" panose="030F0702030302020204" pitchFamily="66" charset="0"/>
              </a:rPr>
              <a:t>пряде</a:t>
            </a:r>
            <a:r>
              <a:rPr lang="ru-RU" sz="4400" b="1" dirty="0" smtClean="0">
                <a:latin typeface="Comic Sans MS" panose="030F0702030302020204" pitchFamily="66" charset="0"/>
              </a:rPr>
              <a:t>, </a:t>
            </a:r>
          </a:p>
          <a:p>
            <a:r>
              <a:rPr lang="ru-RU" sz="4400" b="1" dirty="0" err="1" smtClean="0">
                <a:latin typeface="Comic Sans MS" panose="030F0702030302020204" pitchFamily="66" charset="0"/>
              </a:rPr>
              <a:t>бо</a:t>
            </a:r>
            <a:r>
              <a:rPr lang="ru-RU" sz="4400" b="1" dirty="0" smtClean="0">
                <a:latin typeface="Comic Sans MS" panose="030F0702030302020204" pitchFamily="66" charset="0"/>
              </a:rPr>
              <a:t> лисичка </a:t>
            </a:r>
            <a:r>
              <a:rPr lang="ru-RU" sz="4400" b="1" dirty="0" err="1" smtClean="0">
                <a:latin typeface="Comic Sans MS" panose="030F0702030302020204" pitchFamily="66" charset="0"/>
              </a:rPr>
              <a:t>лісом</a:t>
            </a:r>
            <a:r>
              <a:rPr lang="ru-RU" sz="4400" b="1" dirty="0" smtClean="0">
                <a:latin typeface="Comic Sans MS" panose="030F0702030302020204" pitchFamily="66" charset="0"/>
              </a:rPr>
              <a:t> </a:t>
            </a:r>
            <a:r>
              <a:rPr lang="ru-RU" sz="4400" b="1" dirty="0" err="1" smtClean="0">
                <a:latin typeface="Comic Sans MS" panose="030F0702030302020204" pitchFamily="66" charset="0"/>
              </a:rPr>
              <a:t>йде</a:t>
            </a:r>
            <a:r>
              <a:rPr lang="ru-RU" sz="4400" b="1" dirty="0" smtClean="0">
                <a:latin typeface="Comic Sans MS" panose="030F0702030302020204" pitchFamily="66" charset="0"/>
              </a:rPr>
              <a:t>. </a:t>
            </a:r>
            <a:endParaRPr lang="ru-RU" sz="4400" b="1" dirty="0"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8695" y="3005531"/>
            <a:ext cx="3559410" cy="35594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1064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Округлений прямокутник 4"/>
          <p:cNvSpPr/>
          <p:nvPr/>
        </p:nvSpPr>
        <p:spPr>
          <a:xfrm>
            <a:off x="1062681" y="247135"/>
            <a:ext cx="10466173" cy="61783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latin typeface="Comic Sans MS" panose="030F0702030302020204" pitchFamily="66" charset="0"/>
              </a:rPr>
              <a:t>Працюємо</a:t>
            </a:r>
            <a:r>
              <a:rPr lang="ru-RU" sz="3600" b="1" dirty="0" smtClean="0">
                <a:latin typeface="Comic Sans MS" panose="030F0702030302020204" pitchFamily="66" charset="0"/>
              </a:rPr>
              <a:t> в </a:t>
            </a:r>
            <a:r>
              <a:rPr lang="ru-RU" sz="3600" b="1" dirty="0" err="1" smtClean="0">
                <a:latin typeface="Comic Sans MS" panose="030F0702030302020204" pitchFamily="66" charset="0"/>
              </a:rPr>
              <a:t>посібнику</a:t>
            </a:r>
            <a:r>
              <a:rPr lang="ru-RU" sz="3600" b="1" dirty="0" smtClean="0">
                <a:latin typeface="Comic Sans MS" panose="030F0702030302020204" pitchFamily="66" charset="0"/>
              </a:rPr>
              <a:t>, с.14.</a:t>
            </a:r>
            <a:endParaRPr lang="ru-RU" sz="3600" b="1" dirty="0"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642" y="1112108"/>
            <a:ext cx="7334250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3548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228</Words>
  <Application>Microsoft Office PowerPoint</Application>
  <PresentationFormat>Широкий екран</PresentationFormat>
  <Paragraphs>56</Paragraphs>
  <Slides>12</Slides>
  <Notes>11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Юлія Карпенко</dc:creator>
  <cp:lastModifiedBy>Юлія Карпенко</cp:lastModifiedBy>
  <cp:revision>11</cp:revision>
  <dcterms:created xsi:type="dcterms:W3CDTF">2023-12-18T13:34:07Z</dcterms:created>
  <dcterms:modified xsi:type="dcterms:W3CDTF">2023-12-18T16:27:43Z</dcterms:modified>
</cp:coreProperties>
</file>