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1" r:id="rId4"/>
    <p:sldId id="266" r:id="rId5"/>
    <p:sldId id="267" r:id="rId6"/>
    <p:sldId id="271" r:id="rId7"/>
    <p:sldId id="273" r:id="rId8"/>
    <p:sldId id="276" r:id="rId9"/>
    <p:sldId id="279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66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19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3224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116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9373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858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624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01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28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6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36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46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03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85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8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82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F94A5-63CF-4DCC-A19C-71E0AAC0A91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F1A007-11DB-4513-886A-A568492F83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0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2214554"/>
            <a:ext cx="4572032" cy="3424246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+mj-lt"/>
              </a:rPr>
              <a:t>Тема: Нумерація</a:t>
            </a:r>
          </a:p>
          <a:p>
            <a:r>
              <a:rPr lang="uk-UA" sz="4000" b="1" dirty="0" smtClean="0">
                <a:solidFill>
                  <a:srgbClr val="C00000"/>
                </a:solidFill>
                <a:latin typeface="+mj-lt"/>
              </a:rPr>
              <a:t>чисел у межах 100 </a:t>
            </a:r>
            <a:endParaRPr lang="ru-RU" sz="40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1371600"/>
            <a:ext cx="5500726" cy="1200144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>
                <a:solidFill>
                  <a:srgbClr val="FF0000"/>
                </a:solidFill>
              </a:rPr>
              <a:t>МОЛОДЦІ!</a:t>
            </a:r>
            <a:endParaRPr lang="ru-RU" sz="8000" dirty="0">
              <a:solidFill>
                <a:srgbClr val="FF0000"/>
              </a:solidFill>
            </a:endParaRPr>
          </a:p>
        </p:txBody>
      </p:sp>
      <p:pic>
        <p:nvPicPr>
          <p:cNvPr id="16" name="Рисунок 15" descr="7769379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72140"/>
            <a:ext cx="952500" cy="1019175"/>
          </a:xfrm>
          <a:prstGeom prst="rect">
            <a:avLst/>
          </a:prstGeom>
        </p:spPr>
      </p:pic>
      <p:pic>
        <p:nvPicPr>
          <p:cNvPr id="17" name="Рисунок 16" descr="4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5286388"/>
            <a:ext cx="685800" cy="895350"/>
          </a:xfrm>
          <a:prstGeom prst="rect">
            <a:avLst/>
          </a:prstGeom>
        </p:spPr>
      </p:pic>
      <p:pic>
        <p:nvPicPr>
          <p:cNvPr id="18" name="Рисунок 17" descr="30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5272" y="3714752"/>
            <a:ext cx="1238250" cy="1238250"/>
          </a:xfrm>
          <a:prstGeom prst="rect">
            <a:avLst/>
          </a:prstGeom>
        </p:spPr>
      </p:pic>
      <p:pic>
        <p:nvPicPr>
          <p:cNvPr id="19" name="Рисунок 18" descr="107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8214" y="5619750"/>
            <a:ext cx="785786" cy="1238250"/>
          </a:xfrm>
          <a:prstGeom prst="rect">
            <a:avLst/>
          </a:prstGeom>
        </p:spPr>
      </p:pic>
      <p:pic>
        <p:nvPicPr>
          <p:cNvPr id="20" name="Рисунок 19" descr="65200360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546" y="4000504"/>
            <a:ext cx="9525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285860"/>
            <a:ext cx="5143536" cy="714380"/>
          </a:xfrm>
        </p:spPr>
        <p:txBody>
          <a:bodyPr/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Девіз:</a:t>
            </a:r>
            <a:endParaRPr lang="ru-RU" sz="4000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0298" y="2357430"/>
            <a:ext cx="4286280" cy="2714644"/>
          </a:xfrm>
        </p:spPr>
        <p:txBody>
          <a:bodyPr/>
          <a:lstStyle/>
          <a:p>
            <a:r>
              <a:rPr lang="uk-UA" b="1" dirty="0" smtClean="0">
                <a:solidFill>
                  <a:srgbClr val="580000"/>
                </a:solidFill>
                <a:latin typeface="+mj-lt"/>
              </a:rPr>
              <a:t>Щоб</a:t>
            </a:r>
            <a:r>
              <a:rPr lang="en-US" b="1" dirty="0" smtClean="0">
                <a:solidFill>
                  <a:srgbClr val="580000"/>
                </a:solidFill>
                <a:latin typeface="+mj-lt"/>
              </a:rPr>
              <a:t> </a:t>
            </a:r>
            <a:r>
              <a:rPr lang="uk-UA" b="1" dirty="0" smtClean="0">
                <a:solidFill>
                  <a:srgbClr val="580000"/>
                </a:solidFill>
                <a:latin typeface="+mj-lt"/>
              </a:rPr>
              <a:t>добре все знати,</a:t>
            </a:r>
          </a:p>
          <a:p>
            <a:r>
              <a:rPr lang="uk-UA" b="1" dirty="0" smtClean="0">
                <a:solidFill>
                  <a:srgbClr val="580000"/>
                </a:solidFill>
                <a:latin typeface="+mj-lt"/>
              </a:rPr>
              <a:t>Треба не просто відповідати, </a:t>
            </a:r>
          </a:p>
          <a:p>
            <a:r>
              <a:rPr lang="uk-UA" b="1" dirty="0" smtClean="0">
                <a:solidFill>
                  <a:srgbClr val="580000"/>
                </a:solidFill>
                <a:latin typeface="+mj-lt"/>
              </a:rPr>
              <a:t>А міркувати, швидко рахувати,</a:t>
            </a:r>
          </a:p>
          <a:p>
            <a:r>
              <a:rPr lang="uk-UA" b="1" dirty="0" smtClean="0">
                <a:solidFill>
                  <a:srgbClr val="580000"/>
                </a:solidFill>
                <a:latin typeface="+mj-lt"/>
              </a:rPr>
              <a:t>Дружно й плідно працювати,</a:t>
            </a:r>
          </a:p>
          <a:p>
            <a:r>
              <a:rPr lang="uk-UA" b="1" dirty="0" smtClean="0">
                <a:solidFill>
                  <a:srgbClr val="580000"/>
                </a:solidFill>
                <a:latin typeface="+mj-lt"/>
              </a:rPr>
              <a:t>Свій розум розвивати.</a:t>
            </a:r>
          </a:p>
          <a:p>
            <a:endParaRPr lang="ru-RU" b="1" dirty="0">
              <a:solidFill>
                <a:srgbClr val="58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514353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0" y="1447800"/>
          <a:ext cx="8501124" cy="5195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1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0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1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2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3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4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5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6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7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8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 9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10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11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12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13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14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15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16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17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18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19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21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22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23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24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25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26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27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28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29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31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32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33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34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35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36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37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38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39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  40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42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43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44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45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46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47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49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50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51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52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53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54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55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56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57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58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59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60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61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62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63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64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65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66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67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68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69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70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71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72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73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74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75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76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77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78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79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80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81 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82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83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84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85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86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87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88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89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90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9591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91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92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93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94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95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96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97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98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latin typeface="+mj-lt"/>
                        </a:rPr>
                        <a:t>  99</a:t>
                      </a:r>
                      <a:endParaRPr lang="ru-RU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100</a:t>
                      </a:r>
                      <a:endParaRPr lang="ru-RU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128706"/>
          </a:xfrm>
        </p:spPr>
        <p:txBody>
          <a:bodyPr/>
          <a:lstStyle/>
          <a:p>
            <a:pPr algn="l"/>
            <a:r>
              <a:rPr lang="uk-UA" dirty="0" smtClean="0"/>
              <a:t> </a:t>
            </a:r>
            <a:r>
              <a:rPr lang="uk-UA" dirty="0" smtClean="0">
                <a:solidFill>
                  <a:srgbClr val="002060"/>
                </a:solidFill>
              </a:rPr>
              <a:t>Знайди </a:t>
            </a:r>
            <a:r>
              <a:rPr lang="uk-UA" dirty="0" smtClean="0">
                <a:solidFill>
                  <a:srgbClr val="FF0000"/>
                </a:solidFill>
              </a:rPr>
              <a:t>«зайве» </a:t>
            </a:r>
            <a:r>
              <a:rPr lang="uk-UA" dirty="0" smtClean="0">
                <a:solidFill>
                  <a:srgbClr val="002060"/>
                </a:solidFill>
              </a:rPr>
              <a:t>число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5728" y="2909886"/>
            <a:ext cx="7215238" cy="2714644"/>
          </a:xfrm>
        </p:spPr>
        <p:txBody>
          <a:bodyPr>
            <a:normAutofit/>
          </a:bodyPr>
          <a:lstStyle/>
          <a:p>
            <a:pPr algn="l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          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40                90      16        20</a:t>
            </a:r>
          </a:p>
          <a:p>
            <a:pPr algn="l"/>
            <a:endParaRPr lang="uk-UA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algn="l"/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           50      70                 20       90</a:t>
            </a:r>
          </a:p>
          <a:p>
            <a:pPr algn="l"/>
            <a:endParaRPr lang="uk-UA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algn="l"/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            7        5         3        9                 6 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pic>
        <p:nvPicPr>
          <p:cNvPr id="5" name="Рисунок 4" descr="6144484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4929198"/>
            <a:ext cx="1714512" cy="1495430"/>
          </a:xfrm>
          <a:prstGeom prst="rect">
            <a:avLst/>
          </a:prstGeom>
        </p:spPr>
      </p:pic>
      <p:pic>
        <p:nvPicPr>
          <p:cNvPr id="6" name="Рисунок 5" descr="59786424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5286388"/>
            <a:ext cx="1876425" cy="1285874"/>
          </a:xfrm>
          <a:prstGeom prst="rect">
            <a:avLst/>
          </a:prstGeom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3357554" y="2714620"/>
            <a:ext cx="500066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8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214810" y="3714752"/>
            <a:ext cx="785818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14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357950" y="4786322"/>
            <a:ext cx="785818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15</a:t>
            </a:r>
          </a:p>
        </p:txBody>
      </p:sp>
      <p:pic>
        <p:nvPicPr>
          <p:cNvPr id="13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/>
          <a:stretch>
            <a:fillRect/>
          </a:stretch>
        </p:blipFill>
        <p:spPr>
          <a:xfrm>
            <a:off x="8572528" y="4429132"/>
            <a:ext cx="428628" cy="447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474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635576" y="2284174"/>
            <a:ext cx="8229600" cy="1428760"/>
          </a:xfrm>
          <a:prstGeom prst="rect">
            <a:avLst/>
          </a:prstGeom>
          <a:ln>
            <a:noFill/>
          </a:ln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z="4400" b="1" dirty="0"/>
              <a:t>.....</a:t>
            </a:r>
            <a:endParaRPr lang="ru-RU" sz="4400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46644" y="2420888"/>
            <a:ext cx="64807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331268" y="2394052"/>
            <a:ext cx="864096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309308" y="2420888"/>
            <a:ext cx="864096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290916" y="2420888"/>
            <a:ext cx="864096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4272524" y="2434620"/>
            <a:ext cx="864096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158324" y="2360144"/>
            <a:ext cx="864096" cy="591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467544" y="3121860"/>
            <a:ext cx="864096" cy="591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1445212" y="3121454"/>
            <a:ext cx="864096" cy="591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468069" y="3159146"/>
            <a:ext cx="864096" cy="591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549982" y="3088716"/>
            <a:ext cx="864096" cy="591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053842" y="2436330"/>
            <a:ext cx="813043" cy="780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b="1" dirty="0" smtClean="0">
                <a:solidFill>
                  <a:srgbClr val="1C1E2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5884" y="850572"/>
            <a:ext cx="7283917" cy="780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400" b="1" dirty="0" smtClean="0"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Назви числа на </a:t>
            </a:r>
            <a:r>
              <a:rPr lang="uk-UA" sz="4400" b="1" dirty="0" smtClean="0"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малюнку.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-252536" y="1412777"/>
            <a:ext cx="8352928" cy="1584176"/>
          </a:xfrm>
          <a:prstGeom prst="rect">
            <a:avLst/>
          </a:prstGeom>
          <a:ln>
            <a:noFill/>
          </a:ln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0070C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ФІЗКУЛЬТХВИЛИНКА</a:t>
            </a:r>
            <a:endParaRPr kumimoji="0" lang="ru-RU" sz="5400" b="1" i="0" u="none" strike="noStrike" kern="1200" cap="all" spc="0" normalizeH="0" baseline="0" noProof="0" dirty="0">
              <a:ln w="6350">
                <a:noFill/>
              </a:ln>
              <a:solidFill>
                <a:srgbClr val="0070C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5596" y="4293096"/>
            <a:ext cx="5000660" cy="1071570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7-3   9-4  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6-5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4+6  10-1  5+3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8-2   1+6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3571868" y="6383676"/>
            <a:ext cx="4286280" cy="45719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44 +4            +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971328" y="1218315"/>
            <a:ext cx="5000660" cy="107157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all" spc="0" normalizeH="0" baseline="0" noProof="0" dirty="0">
              <a:ln w="6350"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68636" y="1461120"/>
            <a:ext cx="5000660" cy="107157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all" spc="0" normalizeH="0" baseline="0" noProof="0" dirty="0">
              <a:ln w="6350"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68636" y="125298"/>
            <a:ext cx="6929486" cy="22241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9600" dirty="0">
              <a:solidFill>
                <a:srgbClr val="7030A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72998" y="173868"/>
            <a:ext cx="6929486" cy="22241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600" dirty="0" smtClean="0">
                <a:solidFill>
                  <a:srgbClr val="7030A0"/>
                </a:solidFill>
              </a:rPr>
              <a:t>Виконай кругові </a:t>
            </a:r>
            <a:r>
              <a:rPr lang="uk-UA" sz="3600" dirty="0" smtClean="0">
                <a:solidFill>
                  <a:srgbClr val="7030A0"/>
                </a:solidFill>
              </a:rPr>
              <a:t>вирази.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500042"/>
            <a:ext cx="7072362" cy="714380"/>
          </a:xfrm>
        </p:spPr>
        <p:txBody>
          <a:bodyPr>
            <a:normAutofit/>
          </a:bodyPr>
          <a:lstStyle/>
          <a:p>
            <a:pPr algn="l"/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  <a:t>Обчисли значення 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  <a:t>виразів.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21050" y="1500174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68 – 60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57488" y="1643050"/>
            <a:ext cx="428628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1538" y="2131676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90 + 3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71538" y="2714620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37 – 7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14810" y="1528738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72 – 70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286248" y="2071678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28 – 8 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286248" y="2714620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60 + 5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643174" y="2285992"/>
            <a:ext cx="642942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571736" y="2857496"/>
            <a:ext cx="642942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072198" y="1643050"/>
            <a:ext cx="428628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786446" y="2214554"/>
            <a:ext cx="785818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3200" b="1" cap="all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857884" y="2857496"/>
            <a:ext cx="571504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143240" y="3643314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83 – 80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143240" y="4214818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29 – 9 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143240" y="4786322"/>
            <a:ext cx="1857388" cy="7143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50 + 5  =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929190" y="3786190"/>
            <a:ext cx="571504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857752" y="4357694"/>
            <a:ext cx="571504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4786314" y="4929198"/>
            <a:ext cx="571504" cy="571504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cap="all" dirty="0" smtClean="0">
                <a:ln w="635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500042"/>
            <a:ext cx="5715040" cy="1000132"/>
          </a:xfrm>
        </p:spPr>
        <p:txBody>
          <a:bodyPr>
            <a:normAutofit/>
          </a:bodyPr>
          <a:lstStyle/>
          <a:p>
            <a:pPr algn="l"/>
            <a:r>
              <a:rPr lang="uk-UA" sz="3200" dirty="0" smtClean="0">
                <a:solidFill>
                  <a:srgbClr val="C00000"/>
                </a:solidFill>
              </a:rPr>
              <a:t>Відшукай </a:t>
            </a:r>
            <a:r>
              <a:rPr lang="uk-UA" sz="3200" dirty="0" smtClean="0">
                <a:solidFill>
                  <a:srgbClr val="C00000"/>
                </a:solidFill>
              </a:rPr>
              <a:t>помилку.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1714488"/>
            <a:ext cx="2071702" cy="71438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10 + 8 = 18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3108" y="1785926"/>
            <a:ext cx="2714644" cy="1000132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all" spc="0" normalizeH="0" baseline="0" noProof="0" dirty="0">
              <a:ln w="6350">
                <a:noFill/>
              </a:ln>
              <a:solidFill>
                <a:srgbClr val="C000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143108" y="2214554"/>
            <a:ext cx="1571636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10 –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3 =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500430" y="2214554"/>
            <a:ext cx="642942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13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714876" y="1714488"/>
            <a:ext cx="1571636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17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–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1 =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4714876" y="2214554"/>
            <a:ext cx="1571636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39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+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1 =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072198" y="1714488"/>
            <a:ext cx="642942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18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6072198" y="2214554"/>
            <a:ext cx="642942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38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3500430" y="3000372"/>
            <a:ext cx="1571636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15 –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5 =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3500430" y="3429000"/>
            <a:ext cx="1571636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16 </a:t>
            </a: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+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0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=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4857752" y="3000372"/>
            <a:ext cx="642942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15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4857752" y="3429000"/>
            <a:ext cx="642942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0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589</TotalTime>
  <Words>360</Words>
  <Application>Microsoft Office PowerPoint</Application>
  <PresentationFormat>Экран (4:3)</PresentationFormat>
  <Paragraphs>155</Paragraphs>
  <Slides>10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Helvetica</vt:lpstr>
      <vt:lpstr>Times New Roman</vt:lpstr>
      <vt:lpstr>Trebuchet MS</vt:lpstr>
      <vt:lpstr>Wingdings 2</vt:lpstr>
      <vt:lpstr>Wingdings 3</vt:lpstr>
      <vt:lpstr>Аспект</vt:lpstr>
      <vt:lpstr>Презентация PowerPoint</vt:lpstr>
      <vt:lpstr>Девіз:</vt:lpstr>
      <vt:lpstr>Презентация PowerPoint</vt:lpstr>
      <vt:lpstr> Знайди «зайве» число</vt:lpstr>
      <vt:lpstr>Презентация PowerPoint</vt:lpstr>
      <vt:lpstr>ФІЗКУЛЬТХВИЛИНКА</vt:lpstr>
      <vt:lpstr>7-3   9-4   6-5 4+6  10-1  5+3 8-2   1+6</vt:lpstr>
      <vt:lpstr>Обчисли значення виразів.</vt:lpstr>
      <vt:lpstr>Відшукай помилку.</vt:lpstr>
      <vt:lpstr>МОЛОДЦІ!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Додавання і віднімання чисел на основі нумерації</dc:title>
  <dc:creator>R1</dc:creator>
  <cp:lastModifiedBy>Alla Kravchenko</cp:lastModifiedBy>
  <cp:revision>66</cp:revision>
  <dcterms:created xsi:type="dcterms:W3CDTF">2013-04-22T20:51:59Z</dcterms:created>
  <dcterms:modified xsi:type="dcterms:W3CDTF">2020-09-02T08:33:37Z</dcterms:modified>
</cp:coreProperties>
</file>