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64" r:id="rId3"/>
    <p:sldId id="265" r:id="rId4"/>
    <p:sldId id="263" r:id="rId5"/>
    <p:sldId id="261" r:id="rId6"/>
    <p:sldId id="256" r:id="rId7"/>
    <p:sldId id="260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E4D8-5FF9-4736-9B14-D2526D708025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4759F9C4-AB48-4172-B0A4-1F48089E9BD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751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E4D8-5FF9-4736-9B14-D2526D708025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F9C4-AB48-4172-B0A4-1F48089E9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589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E4D8-5FF9-4736-9B14-D2526D708025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F9C4-AB48-4172-B0A4-1F48089E9BD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533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E4D8-5FF9-4736-9B14-D2526D708025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F9C4-AB48-4172-B0A4-1F48089E9BDD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037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E4D8-5FF9-4736-9B14-D2526D708025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F9C4-AB48-4172-B0A4-1F48089E9BD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621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E4D8-5FF9-4736-9B14-D2526D708025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F9C4-AB48-4172-B0A4-1F48089E9BDD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910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E4D8-5FF9-4736-9B14-D2526D708025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F9C4-AB48-4172-B0A4-1F48089E9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974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E4D8-5FF9-4736-9B14-D2526D708025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F9C4-AB48-4172-B0A4-1F48089E9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516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E4D8-5FF9-4736-9B14-D2526D708025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F9C4-AB48-4172-B0A4-1F48089E9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987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E4D8-5FF9-4736-9B14-D2526D708025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F9C4-AB48-4172-B0A4-1F48089E9BDD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266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7C16E4D8-5FF9-4736-9B14-D2526D708025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F9C4-AB48-4172-B0A4-1F48089E9BDD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55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6E4D8-5FF9-4736-9B14-D2526D708025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759F9C4-AB48-4172-B0A4-1F48089E9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61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61499" y="1115864"/>
            <a:ext cx="7344816" cy="331236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Тема:</a:t>
            </a:r>
          </a:p>
          <a:p>
            <a:pPr algn="ctr"/>
            <a:r>
              <a:rPr lang="ru-RU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Додавання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 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uk-U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днімання </a:t>
            </a:r>
          </a:p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числа 2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565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67" l="135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22" y="1628800"/>
            <a:ext cx="3676729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67" l="135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57167"/>
            <a:ext cx="3676729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2031972" y="2976119"/>
            <a:ext cx="933944" cy="87173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+1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303432" y="2951143"/>
            <a:ext cx="933944" cy="87173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-1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237376" y="1691912"/>
            <a:ext cx="720080" cy="72008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1</a:t>
            </a:r>
          </a:p>
        </p:txBody>
      </p:sp>
      <p:sp>
        <p:nvSpPr>
          <p:cNvPr id="10" name="Овал 9"/>
          <p:cNvSpPr/>
          <p:nvPr/>
        </p:nvSpPr>
        <p:spPr>
          <a:xfrm>
            <a:off x="5721395" y="1628800"/>
            <a:ext cx="720080" cy="72008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6</a:t>
            </a:r>
            <a:endParaRPr lang="ru-RU" b="1" dirty="0"/>
          </a:p>
        </p:txBody>
      </p:sp>
      <p:sp>
        <p:nvSpPr>
          <p:cNvPr id="11" name="Овал 10"/>
          <p:cNvSpPr/>
          <p:nvPr/>
        </p:nvSpPr>
        <p:spPr>
          <a:xfrm>
            <a:off x="3569539" y="2917097"/>
            <a:ext cx="720080" cy="72008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12" name="Овал 11"/>
          <p:cNvSpPr/>
          <p:nvPr/>
        </p:nvSpPr>
        <p:spPr>
          <a:xfrm>
            <a:off x="1460056" y="1657769"/>
            <a:ext cx="720080" cy="72008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13" name="Овал 12"/>
          <p:cNvSpPr/>
          <p:nvPr/>
        </p:nvSpPr>
        <p:spPr>
          <a:xfrm>
            <a:off x="789054" y="2900394"/>
            <a:ext cx="720080" cy="72008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14" name="Овал 13"/>
          <p:cNvSpPr/>
          <p:nvPr/>
        </p:nvSpPr>
        <p:spPr>
          <a:xfrm>
            <a:off x="1460056" y="4077072"/>
            <a:ext cx="720080" cy="72008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15" name="Овал 14"/>
          <p:cNvSpPr/>
          <p:nvPr/>
        </p:nvSpPr>
        <p:spPr>
          <a:xfrm>
            <a:off x="2921920" y="4216676"/>
            <a:ext cx="720080" cy="72008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8</a:t>
            </a:r>
            <a:endParaRPr lang="ru-RU" b="1" dirty="0"/>
          </a:p>
        </p:txBody>
      </p:sp>
      <p:sp>
        <p:nvSpPr>
          <p:cNvPr id="16" name="Овал 15"/>
          <p:cNvSpPr/>
          <p:nvPr/>
        </p:nvSpPr>
        <p:spPr>
          <a:xfrm>
            <a:off x="5726707" y="4249455"/>
            <a:ext cx="720080" cy="72008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7</a:t>
            </a:r>
            <a:endParaRPr lang="ru-RU" b="1" dirty="0"/>
          </a:p>
        </p:txBody>
      </p:sp>
      <p:sp>
        <p:nvSpPr>
          <p:cNvPr id="17" name="Овал 16"/>
          <p:cNvSpPr/>
          <p:nvPr/>
        </p:nvSpPr>
        <p:spPr>
          <a:xfrm>
            <a:off x="7888689" y="2929364"/>
            <a:ext cx="720080" cy="72008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18" name="Овал 17"/>
          <p:cNvSpPr/>
          <p:nvPr/>
        </p:nvSpPr>
        <p:spPr>
          <a:xfrm>
            <a:off x="4932040" y="2953311"/>
            <a:ext cx="720080" cy="72008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20" name="Овал 19"/>
          <p:cNvSpPr/>
          <p:nvPr/>
        </p:nvSpPr>
        <p:spPr>
          <a:xfrm>
            <a:off x="2921721" y="1691912"/>
            <a:ext cx="720080" cy="72008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7</a:t>
            </a:r>
          </a:p>
        </p:txBody>
      </p:sp>
      <p:sp>
        <p:nvSpPr>
          <p:cNvPr id="21" name="Овал 20"/>
          <p:cNvSpPr/>
          <p:nvPr/>
        </p:nvSpPr>
        <p:spPr>
          <a:xfrm>
            <a:off x="7211499" y="4249455"/>
            <a:ext cx="720080" cy="72008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4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4762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5189" y="764704"/>
            <a:ext cx="6571343" cy="1049235"/>
          </a:xfrm>
        </p:spPr>
        <p:txBody>
          <a:bodyPr/>
          <a:lstStyle/>
          <a:p>
            <a:r>
              <a:rPr lang="uk-UA" dirty="0" smtClean="0">
                <a:solidFill>
                  <a:schemeClr val="accent2"/>
                </a:solidFill>
              </a:rPr>
              <a:t>Хвилинка каліграфії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76872"/>
            <a:ext cx="2767013" cy="282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52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43491" y="317680"/>
            <a:ext cx="6571343" cy="113134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Таблиця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додавання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віднімання числа 2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uk-UA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/>
          <p:cNvPicPr/>
          <p:nvPr/>
        </p:nvPicPr>
        <p:blipFill rotWithShape="1">
          <a:blip r:embed="rId2"/>
          <a:srcRect l="15579" t="5087" r="6197" b="71350"/>
          <a:stretch/>
        </p:blipFill>
        <p:spPr bwMode="auto">
          <a:xfrm>
            <a:off x="550358" y="1695929"/>
            <a:ext cx="8064896" cy="43204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1" r="13502"/>
          <a:stretch/>
        </p:blipFill>
        <p:spPr bwMode="auto">
          <a:xfrm>
            <a:off x="5804985" y="3936422"/>
            <a:ext cx="464026" cy="45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1" r="13502"/>
          <a:stretch/>
        </p:blipFill>
        <p:spPr bwMode="auto">
          <a:xfrm>
            <a:off x="5824251" y="3429000"/>
            <a:ext cx="464026" cy="45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1" r="13502"/>
          <a:stretch/>
        </p:blipFill>
        <p:spPr bwMode="auto">
          <a:xfrm>
            <a:off x="5796136" y="2963747"/>
            <a:ext cx="464026" cy="45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1" r="13502"/>
          <a:stretch/>
        </p:blipFill>
        <p:spPr bwMode="auto">
          <a:xfrm>
            <a:off x="5843310" y="1913844"/>
            <a:ext cx="464026" cy="45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1" r="13502"/>
          <a:stretch/>
        </p:blipFill>
        <p:spPr bwMode="auto">
          <a:xfrm>
            <a:off x="8026252" y="3869856"/>
            <a:ext cx="464026" cy="45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1" r="13502"/>
          <a:stretch/>
        </p:blipFill>
        <p:spPr bwMode="auto">
          <a:xfrm>
            <a:off x="8014834" y="3435509"/>
            <a:ext cx="464026" cy="45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1" r="13502"/>
          <a:stretch/>
        </p:blipFill>
        <p:spPr bwMode="auto">
          <a:xfrm>
            <a:off x="7995159" y="2992881"/>
            <a:ext cx="464026" cy="45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1" r="13502"/>
          <a:stretch/>
        </p:blipFill>
        <p:spPr bwMode="auto">
          <a:xfrm>
            <a:off x="8014834" y="2490496"/>
            <a:ext cx="464026" cy="45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1" r="13502"/>
          <a:stretch/>
        </p:blipFill>
        <p:spPr bwMode="auto">
          <a:xfrm>
            <a:off x="7995159" y="1997730"/>
            <a:ext cx="464026" cy="45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1" r="13502"/>
          <a:stretch/>
        </p:blipFill>
        <p:spPr bwMode="auto">
          <a:xfrm>
            <a:off x="5865476" y="5329630"/>
            <a:ext cx="483085" cy="45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1" r="13502"/>
          <a:stretch/>
        </p:blipFill>
        <p:spPr bwMode="auto">
          <a:xfrm>
            <a:off x="5824251" y="4855387"/>
            <a:ext cx="464026" cy="45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1" r="13502"/>
          <a:stretch/>
        </p:blipFill>
        <p:spPr bwMode="auto">
          <a:xfrm>
            <a:off x="5792406" y="4392155"/>
            <a:ext cx="464026" cy="45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1" r="13502"/>
          <a:stretch/>
        </p:blipFill>
        <p:spPr bwMode="auto">
          <a:xfrm>
            <a:off x="8026252" y="5376282"/>
            <a:ext cx="464026" cy="45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1" r="13502"/>
          <a:stretch/>
        </p:blipFill>
        <p:spPr bwMode="auto">
          <a:xfrm>
            <a:off x="8026252" y="4873897"/>
            <a:ext cx="464026" cy="45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1" r="13502"/>
          <a:stretch/>
        </p:blipFill>
        <p:spPr bwMode="auto">
          <a:xfrm>
            <a:off x="8014834" y="4399654"/>
            <a:ext cx="464026" cy="45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1" r="13502"/>
          <a:stretch/>
        </p:blipFill>
        <p:spPr bwMode="auto">
          <a:xfrm>
            <a:off x="5833780" y="2398633"/>
            <a:ext cx="464026" cy="45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106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07"/>
          <a:stretch/>
        </p:blipFill>
        <p:spPr bwMode="auto">
          <a:xfrm>
            <a:off x="899592" y="1124744"/>
            <a:ext cx="6912768" cy="552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Выгнутая вверх стрелка 6"/>
          <p:cNvSpPr/>
          <p:nvPr/>
        </p:nvSpPr>
        <p:spPr>
          <a:xfrm>
            <a:off x="3923928" y="697858"/>
            <a:ext cx="1512168" cy="492249"/>
          </a:xfrm>
          <a:prstGeom prst="curvedDownArrow">
            <a:avLst>
              <a:gd name="adj1" fmla="val 25000"/>
              <a:gd name="adj2" fmla="val 50000"/>
              <a:gd name="adj3" fmla="val 2222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07"/>
          <a:stretch/>
        </p:blipFill>
        <p:spPr bwMode="auto">
          <a:xfrm>
            <a:off x="899592" y="2204864"/>
            <a:ext cx="6912768" cy="552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07"/>
          <a:stretch/>
        </p:blipFill>
        <p:spPr bwMode="auto">
          <a:xfrm>
            <a:off x="899592" y="3385033"/>
            <a:ext cx="6885079" cy="552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07"/>
          <a:stretch/>
        </p:blipFill>
        <p:spPr bwMode="auto">
          <a:xfrm>
            <a:off x="941840" y="4626107"/>
            <a:ext cx="6885079" cy="552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Выгнутая вверх стрелка 10"/>
          <p:cNvSpPr/>
          <p:nvPr/>
        </p:nvSpPr>
        <p:spPr>
          <a:xfrm>
            <a:off x="5868144" y="1720707"/>
            <a:ext cx="1512168" cy="492249"/>
          </a:xfrm>
          <a:prstGeom prst="curvedDownArrow">
            <a:avLst>
              <a:gd name="adj1" fmla="val 19542"/>
              <a:gd name="adj2" fmla="val 50000"/>
              <a:gd name="adj3" fmla="val 25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 flipH="1">
            <a:off x="2555776" y="4164517"/>
            <a:ext cx="1368152" cy="492249"/>
          </a:xfrm>
          <a:prstGeom prst="curvedDownArrow">
            <a:avLst>
              <a:gd name="adj1" fmla="val 19542"/>
              <a:gd name="adj2" fmla="val 50000"/>
              <a:gd name="adj3" fmla="val 25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верх стрелка 13"/>
          <p:cNvSpPr/>
          <p:nvPr/>
        </p:nvSpPr>
        <p:spPr>
          <a:xfrm flipH="1">
            <a:off x="4499992" y="2892784"/>
            <a:ext cx="1368152" cy="492249"/>
          </a:xfrm>
          <a:prstGeom prst="curvedDownArrow">
            <a:avLst>
              <a:gd name="adj1" fmla="val 19542"/>
              <a:gd name="adj2" fmla="val 50000"/>
              <a:gd name="adj3" fmla="val 25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12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6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3" b="98214" l="2121" r="984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85764"/>
            <a:ext cx="2102041" cy="1426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36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712" y="3718066"/>
            <a:ext cx="2592288" cy="203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38600" r="97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2"/>
          <a:stretch/>
        </p:blipFill>
        <p:spPr bwMode="auto">
          <a:xfrm>
            <a:off x="4139952" y="4736079"/>
            <a:ext cx="1177245" cy="175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9592" y="4736079"/>
            <a:ext cx="504056" cy="5631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4869160"/>
            <a:ext cx="432048" cy="4300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85584" y="4221088"/>
            <a:ext cx="324544" cy="3646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8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23728" y="2456892"/>
            <a:ext cx="994303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4+2+2=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302540" y="1101906"/>
            <a:ext cx="1051021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2-1+2=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409151" y="1836604"/>
            <a:ext cx="901771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6-2+1=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865459" y="1101906"/>
            <a:ext cx="930677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9-2-2=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848347" y="1268760"/>
            <a:ext cx="999509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5+1+2=</a:t>
            </a:r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469597" y="2276872"/>
            <a:ext cx="947638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5-1-1=</a:t>
            </a:r>
            <a:endParaRPr lang="ru-RU" b="1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1828050" y="2276872"/>
            <a:ext cx="2482872" cy="30963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118031" y="2816932"/>
            <a:ext cx="4478305" cy="19191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2353561" y="1461946"/>
            <a:ext cx="2375013" cy="32741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2123728" y="1461946"/>
            <a:ext cx="3672408" cy="415388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5148064" y="2636912"/>
            <a:ext cx="1269171" cy="26622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7847856" y="1628800"/>
            <a:ext cx="324544" cy="32403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10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447" y="188640"/>
            <a:ext cx="8229600" cy="78306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 «Розтопи сніжинку»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uk-UA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Объект 9"/>
          <p:cNvPicPr>
            <a:picLocks noGrp="1"/>
          </p:cNvPicPr>
          <p:nvPr>
            <p:ph sz="half" idx="2"/>
          </p:nvPr>
        </p:nvPicPr>
        <p:blipFill rotWithShape="1">
          <a:blip r:embed="rId2"/>
          <a:stretch/>
        </p:blipFill>
        <p:spPr>
          <a:xfrm>
            <a:off x="4889500" y="3367120"/>
            <a:ext cx="3125788" cy="731773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35"/>
          <a:stretch/>
        </p:blipFill>
        <p:spPr bwMode="auto">
          <a:xfrm>
            <a:off x="763458" y="3573016"/>
            <a:ext cx="3547779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45978" y="2587254"/>
            <a:ext cx="3022516" cy="5991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6 - 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 4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1" r="13502"/>
          <a:stretch/>
        </p:blipFill>
        <p:spPr bwMode="auto">
          <a:xfrm>
            <a:off x="3847211" y="2658948"/>
            <a:ext cx="464026" cy="45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5"/>
          <a:srcRect l="8654" t="55263" r="59295" b="25720"/>
          <a:stretch/>
        </p:blipFill>
        <p:spPr bwMode="auto">
          <a:xfrm>
            <a:off x="2257921" y="1124744"/>
            <a:ext cx="4114464" cy="1440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1" r="13502"/>
          <a:stretch/>
        </p:blipFill>
        <p:spPr bwMode="auto">
          <a:xfrm>
            <a:off x="5015284" y="2658948"/>
            <a:ext cx="464026" cy="45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21998" y="5157192"/>
            <a:ext cx="2430697" cy="5621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4 + 2  = 6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1" r="13502"/>
          <a:stretch/>
        </p:blipFill>
        <p:spPr bwMode="auto">
          <a:xfrm>
            <a:off x="3233487" y="5193552"/>
            <a:ext cx="519208" cy="509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1" r="13502"/>
          <a:stretch/>
        </p:blipFill>
        <p:spPr bwMode="auto">
          <a:xfrm>
            <a:off x="2257921" y="5204067"/>
            <a:ext cx="513879" cy="50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580112" y="5252494"/>
            <a:ext cx="2448272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5  - 1 = 4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1" r="13502"/>
          <a:stretch/>
        </p:blipFill>
        <p:spPr bwMode="auto">
          <a:xfrm>
            <a:off x="6544644" y="5305508"/>
            <a:ext cx="519208" cy="509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1" r="13502"/>
          <a:stretch/>
        </p:blipFill>
        <p:spPr bwMode="auto">
          <a:xfrm>
            <a:off x="5843343" y="5282991"/>
            <a:ext cx="519208" cy="509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1" r="13502"/>
          <a:stretch/>
        </p:blipFill>
        <p:spPr bwMode="auto">
          <a:xfrm>
            <a:off x="7344525" y="5282991"/>
            <a:ext cx="519208" cy="509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Рисунок 19"/>
          <p:cNvPicPr/>
          <p:nvPr/>
        </p:nvPicPr>
        <p:blipFill rotWithShape="1">
          <a:blip r:embed="rId5"/>
          <a:srcRect l="8654" t="55263" r="59295" b="25720"/>
          <a:stretch/>
        </p:blipFill>
        <p:spPr bwMode="auto">
          <a:xfrm>
            <a:off x="2123728" y="1124744"/>
            <a:ext cx="4114464" cy="1440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8522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езентація &quot;Усний рахунок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624"/>
            <a:ext cx="806489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27114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Галерея</Template>
  <TotalTime>319</TotalTime>
  <Words>64</Words>
  <Application>Microsoft Office PowerPoint</Application>
  <PresentationFormat>Экран (4:3)</PresentationFormat>
  <Paragraphs>34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Gill Sans MT</vt:lpstr>
      <vt:lpstr>Times New Roman</vt:lpstr>
      <vt:lpstr>Gallery</vt:lpstr>
      <vt:lpstr>Презентация PowerPoint</vt:lpstr>
      <vt:lpstr>Презентация PowerPoint</vt:lpstr>
      <vt:lpstr>Хвилинка каліграфії</vt:lpstr>
      <vt:lpstr>Таблиця додавання  і віднімання числа 2</vt:lpstr>
      <vt:lpstr>Презентация PowerPoint</vt:lpstr>
      <vt:lpstr>Презентация PowerPoint</vt:lpstr>
      <vt:lpstr>Гра «Розтопи сніжинку»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7</dc:creator>
  <cp:lastModifiedBy>Alla Kravchenko</cp:lastModifiedBy>
  <cp:revision>31</cp:revision>
  <dcterms:created xsi:type="dcterms:W3CDTF">2016-12-02T18:19:15Z</dcterms:created>
  <dcterms:modified xsi:type="dcterms:W3CDTF">2020-09-02T09:38:42Z</dcterms:modified>
</cp:coreProperties>
</file>