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79" r:id="rId2"/>
    <p:sldId id="280" r:id="rId3"/>
    <p:sldId id="256" r:id="rId4"/>
    <p:sldId id="257" r:id="rId5"/>
    <p:sldId id="266" r:id="rId6"/>
    <p:sldId id="267" r:id="rId7"/>
    <p:sldId id="277" r:id="rId8"/>
    <p:sldId id="268" r:id="rId9"/>
    <p:sldId id="270" r:id="rId10"/>
    <p:sldId id="271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13010-E8F2-4800-ACB5-AF7ED9E43C56}" type="doc">
      <dgm:prSet loTypeId="urn:microsoft.com/office/officeart/2009/layout/CircleArrowProcess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25EAF51-3ABC-4D3A-9F19-FF488887423C}">
      <dgm:prSet phldrT="[Текст]" custT="1"/>
      <dgm:spPr/>
      <dgm:t>
        <a:bodyPr/>
        <a:lstStyle/>
        <a:p>
          <a:r>
            <a:rPr lang="uk-UA" sz="4400" b="1" dirty="0" smtClean="0"/>
            <a:t>28:4</a:t>
          </a:r>
          <a:endParaRPr lang="ru-RU" sz="4400" b="1" dirty="0"/>
        </a:p>
      </dgm:t>
    </dgm:pt>
    <dgm:pt modelId="{06AD49A0-CA45-4A8F-95DF-0077479543CF}" type="parTrans" cxnId="{C453A3AF-3416-4723-A008-087F1C900D16}">
      <dgm:prSet/>
      <dgm:spPr/>
      <dgm:t>
        <a:bodyPr/>
        <a:lstStyle/>
        <a:p>
          <a:endParaRPr lang="ru-RU"/>
        </a:p>
      </dgm:t>
    </dgm:pt>
    <dgm:pt modelId="{D07EF16B-566A-48A4-8F02-FE4A45AC70BF}" type="sibTrans" cxnId="{C453A3AF-3416-4723-A008-087F1C900D16}">
      <dgm:prSet/>
      <dgm:spPr/>
      <dgm:t>
        <a:bodyPr/>
        <a:lstStyle/>
        <a:p>
          <a:endParaRPr lang="ru-RU"/>
        </a:p>
      </dgm:t>
    </dgm:pt>
    <dgm:pt modelId="{2CDF7B20-9FA3-4CF6-828B-8E172560F2A5}">
      <dgm:prSet phldrT="[Текст]" custT="1"/>
      <dgm:spPr/>
      <dgm:t>
        <a:bodyPr/>
        <a:lstStyle/>
        <a:p>
          <a:r>
            <a:rPr lang="ru-RU" sz="4400" b="1" dirty="0" smtClean="0"/>
            <a:t>·9</a:t>
          </a:r>
          <a:endParaRPr lang="ru-RU" sz="4400" b="1" dirty="0"/>
        </a:p>
      </dgm:t>
    </dgm:pt>
    <dgm:pt modelId="{98A6D19C-80C3-4AD9-861B-FB9AACAD07A1}" type="parTrans" cxnId="{24C6877F-0FF9-4404-935A-04674E5794BA}">
      <dgm:prSet/>
      <dgm:spPr/>
      <dgm:t>
        <a:bodyPr/>
        <a:lstStyle/>
        <a:p>
          <a:endParaRPr lang="ru-RU"/>
        </a:p>
      </dgm:t>
    </dgm:pt>
    <dgm:pt modelId="{7E2674BF-211B-422A-9F7F-280D3C7AD470}" type="sibTrans" cxnId="{24C6877F-0FF9-4404-935A-04674E5794BA}">
      <dgm:prSet/>
      <dgm:spPr/>
      <dgm:t>
        <a:bodyPr/>
        <a:lstStyle/>
        <a:p>
          <a:endParaRPr lang="ru-RU"/>
        </a:p>
      </dgm:t>
    </dgm:pt>
    <dgm:pt modelId="{5BF7A76A-0B05-4E95-A00F-A81D76AF9524}">
      <dgm:prSet phldrT="[Текст]" custT="1"/>
      <dgm:spPr/>
      <dgm:t>
        <a:bodyPr/>
        <a:lstStyle/>
        <a:p>
          <a:r>
            <a:rPr lang="uk-UA" sz="4400" b="1" dirty="0" smtClean="0"/>
            <a:t>+7</a:t>
          </a:r>
          <a:endParaRPr lang="ru-RU" sz="4400" b="1" dirty="0"/>
        </a:p>
      </dgm:t>
    </dgm:pt>
    <dgm:pt modelId="{F87FD559-4B23-42DA-BB68-32779AD55562}" type="parTrans" cxnId="{A3C112D0-FDF9-442E-B663-F447AED3E5C0}">
      <dgm:prSet/>
      <dgm:spPr/>
      <dgm:t>
        <a:bodyPr/>
        <a:lstStyle/>
        <a:p>
          <a:endParaRPr lang="ru-RU"/>
        </a:p>
      </dgm:t>
    </dgm:pt>
    <dgm:pt modelId="{52F94AB7-9430-44DF-B68C-9C698412D304}" type="sibTrans" cxnId="{A3C112D0-FDF9-442E-B663-F447AED3E5C0}">
      <dgm:prSet/>
      <dgm:spPr/>
      <dgm:t>
        <a:bodyPr/>
        <a:lstStyle/>
        <a:p>
          <a:endParaRPr lang="ru-RU"/>
        </a:p>
      </dgm:t>
    </dgm:pt>
    <dgm:pt modelId="{71A69918-AC38-4F19-9452-19D309A89363}">
      <dgm:prSet phldrT="[Текст]" custT="1"/>
      <dgm:spPr/>
      <dgm:t>
        <a:bodyPr/>
        <a:lstStyle/>
        <a:p>
          <a:r>
            <a:rPr lang="uk-UA" sz="4400" b="1" u="sng" dirty="0" smtClean="0"/>
            <a:t>:7</a:t>
          </a:r>
          <a:endParaRPr lang="ru-RU" sz="4400" b="1" u="sng" dirty="0"/>
        </a:p>
      </dgm:t>
    </dgm:pt>
    <dgm:pt modelId="{8A6EE946-F7B2-4512-868C-B39916F43275}" type="parTrans" cxnId="{847C8452-3D95-4966-928F-8025A5D9A5CE}">
      <dgm:prSet/>
      <dgm:spPr/>
      <dgm:t>
        <a:bodyPr/>
        <a:lstStyle/>
        <a:p>
          <a:endParaRPr lang="ru-RU"/>
        </a:p>
      </dgm:t>
    </dgm:pt>
    <dgm:pt modelId="{CB08742F-848A-4F7F-B25A-9EBE193F9BB2}" type="sibTrans" cxnId="{847C8452-3D95-4966-928F-8025A5D9A5CE}">
      <dgm:prSet/>
      <dgm:spPr/>
      <dgm:t>
        <a:bodyPr/>
        <a:lstStyle/>
        <a:p>
          <a:endParaRPr lang="ru-RU"/>
        </a:p>
      </dgm:t>
    </dgm:pt>
    <dgm:pt modelId="{266994D6-D64B-434C-99C6-0A4A3B287EE6}">
      <dgm:prSet phldrT="[Текст]" custT="1"/>
      <dgm:spPr/>
      <dgm:t>
        <a:bodyPr/>
        <a:lstStyle/>
        <a:p>
          <a:r>
            <a:rPr lang="uk-UA" sz="4400" b="1" u="sng" dirty="0" smtClean="0">
              <a:solidFill>
                <a:srgbClr val="C00000"/>
              </a:solidFill>
            </a:rPr>
            <a:t>?</a:t>
          </a:r>
          <a:endParaRPr lang="ru-RU" sz="4400" b="1" u="sng" dirty="0">
            <a:solidFill>
              <a:srgbClr val="C00000"/>
            </a:solidFill>
          </a:endParaRPr>
        </a:p>
      </dgm:t>
    </dgm:pt>
    <dgm:pt modelId="{07007078-1698-442E-8D46-24361249DC7E}" type="parTrans" cxnId="{460E2AF7-8758-432A-B7C9-303BCA6E4AD2}">
      <dgm:prSet/>
      <dgm:spPr/>
      <dgm:t>
        <a:bodyPr/>
        <a:lstStyle/>
        <a:p>
          <a:endParaRPr lang="ru-RU"/>
        </a:p>
      </dgm:t>
    </dgm:pt>
    <dgm:pt modelId="{7A109D39-1421-4FE2-92D7-7F86CAD2015B}" type="sibTrans" cxnId="{460E2AF7-8758-432A-B7C9-303BCA6E4AD2}">
      <dgm:prSet/>
      <dgm:spPr/>
      <dgm:t>
        <a:bodyPr/>
        <a:lstStyle/>
        <a:p>
          <a:endParaRPr lang="ru-RU"/>
        </a:p>
      </dgm:t>
    </dgm:pt>
    <dgm:pt modelId="{64CE21DA-FC66-42B3-9574-7DD38CA9969F}" type="pres">
      <dgm:prSet presAssocID="{54D13010-E8F2-4800-ACB5-AF7ED9E43C5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1281C36-2C2C-4D1C-BE40-7D2E913B997C}" type="pres">
      <dgm:prSet presAssocID="{025EAF51-3ABC-4D3A-9F19-FF488887423C}" presName="Accent1" presStyleCnt="0"/>
      <dgm:spPr/>
    </dgm:pt>
    <dgm:pt modelId="{667E085E-1AB0-4B7D-8EAB-B353008A073F}" type="pres">
      <dgm:prSet presAssocID="{025EAF51-3ABC-4D3A-9F19-FF488887423C}" presName="Accent" presStyleLbl="node1" presStyleIdx="0" presStyleCnt="5" custLinFactNeighborX="1958" custLinFactNeighborY="4510"/>
      <dgm:spPr/>
    </dgm:pt>
    <dgm:pt modelId="{EC04FD69-E3FE-4B20-A2E1-4AF567F00DA8}" type="pres">
      <dgm:prSet presAssocID="{025EAF51-3ABC-4D3A-9F19-FF488887423C}" presName="Parent1" presStyleLbl="revTx" presStyleIdx="0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930B5-0C80-4DEF-A3ED-62C84ED79289}" type="pres">
      <dgm:prSet presAssocID="{2CDF7B20-9FA3-4CF6-828B-8E172560F2A5}" presName="Accent2" presStyleCnt="0"/>
      <dgm:spPr/>
    </dgm:pt>
    <dgm:pt modelId="{D713BC76-7ECE-43AF-9C02-30A1B5819C85}" type="pres">
      <dgm:prSet presAssocID="{2CDF7B20-9FA3-4CF6-828B-8E172560F2A5}" presName="Accent" presStyleLbl="node1" presStyleIdx="1" presStyleCnt="5"/>
      <dgm:spPr/>
    </dgm:pt>
    <dgm:pt modelId="{5D32A4E1-CCE9-4DC3-A49B-4DDF7EC3029E}" type="pres">
      <dgm:prSet presAssocID="{2CDF7B20-9FA3-4CF6-828B-8E172560F2A5}" presName="Parent2" presStyleLbl="revTx" presStyleIdx="1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4F25D-6A37-4A90-886C-F9A0AF6343CF}" type="pres">
      <dgm:prSet presAssocID="{5BF7A76A-0B05-4E95-A00F-A81D76AF9524}" presName="Accent3" presStyleCnt="0"/>
      <dgm:spPr/>
    </dgm:pt>
    <dgm:pt modelId="{DF9316A6-FB39-42C0-BF20-A466CC9B0B72}" type="pres">
      <dgm:prSet presAssocID="{5BF7A76A-0B05-4E95-A00F-A81D76AF9524}" presName="Accent" presStyleLbl="node1" presStyleIdx="2" presStyleCnt="5"/>
      <dgm:spPr/>
    </dgm:pt>
    <dgm:pt modelId="{CC441899-9688-41F5-88DE-9DAC27362E89}" type="pres">
      <dgm:prSet presAssocID="{5BF7A76A-0B05-4E95-A00F-A81D76AF9524}" presName="Parent3" presStyleLbl="revTx" presStyleIdx="2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8F36B-5827-4E46-8513-761EA52CD723}" type="pres">
      <dgm:prSet presAssocID="{71A69918-AC38-4F19-9452-19D309A89363}" presName="Accent4" presStyleCnt="0"/>
      <dgm:spPr/>
    </dgm:pt>
    <dgm:pt modelId="{47492334-E075-4BB6-AA25-D5BC1BC4BA84}" type="pres">
      <dgm:prSet presAssocID="{71A69918-AC38-4F19-9452-19D309A89363}" presName="Accent" presStyleLbl="node1" presStyleIdx="3" presStyleCnt="5"/>
      <dgm:spPr/>
    </dgm:pt>
    <dgm:pt modelId="{12D979F5-BFD9-44A2-A124-78AB4C387FDC}" type="pres">
      <dgm:prSet presAssocID="{71A69918-AC38-4F19-9452-19D309A89363}" presName="Parent4" presStyleLbl="revTx" presStyleIdx="3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ED84F-25E9-498D-AD83-C98E6CB804C3}" type="pres">
      <dgm:prSet presAssocID="{266994D6-D64B-434C-99C6-0A4A3B287EE6}" presName="Accent5" presStyleCnt="0"/>
      <dgm:spPr/>
    </dgm:pt>
    <dgm:pt modelId="{910F7FC4-465D-41D8-B7C5-C52294CF774F}" type="pres">
      <dgm:prSet presAssocID="{266994D6-D64B-434C-99C6-0A4A3B287EE6}" presName="Accent" presStyleLbl="node1" presStyleIdx="4" presStyleCnt="5"/>
      <dgm:spPr/>
    </dgm:pt>
    <dgm:pt modelId="{076E4F15-E1B7-4112-B555-705D7776FB53}" type="pres">
      <dgm:prSet presAssocID="{266994D6-D64B-434C-99C6-0A4A3B287EE6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7C8452-3D95-4966-928F-8025A5D9A5CE}" srcId="{54D13010-E8F2-4800-ACB5-AF7ED9E43C56}" destId="{71A69918-AC38-4F19-9452-19D309A89363}" srcOrd="3" destOrd="0" parTransId="{8A6EE946-F7B2-4512-868C-B39916F43275}" sibTransId="{CB08742F-848A-4F7F-B25A-9EBE193F9BB2}"/>
    <dgm:cxn modelId="{460E2AF7-8758-432A-B7C9-303BCA6E4AD2}" srcId="{54D13010-E8F2-4800-ACB5-AF7ED9E43C56}" destId="{266994D6-D64B-434C-99C6-0A4A3B287EE6}" srcOrd="4" destOrd="0" parTransId="{07007078-1698-442E-8D46-24361249DC7E}" sibTransId="{7A109D39-1421-4FE2-92D7-7F86CAD2015B}"/>
    <dgm:cxn modelId="{71C7CAF3-7C0A-452B-A889-5B8F96149551}" type="presOf" srcId="{025EAF51-3ABC-4D3A-9F19-FF488887423C}" destId="{EC04FD69-E3FE-4B20-A2E1-4AF567F00DA8}" srcOrd="0" destOrd="0" presId="urn:microsoft.com/office/officeart/2009/layout/CircleArrowProcess"/>
    <dgm:cxn modelId="{55F8AE61-0B96-4011-B957-3698C501F263}" type="presOf" srcId="{5BF7A76A-0B05-4E95-A00F-A81D76AF9524}" destId="{CC441899-9688-41F5-88DE-9DAC27362E89}" srcOrd="0" destOrd="0" presId="urn:microsoft.com/office/officeart/2009/layout/CircleArrowProcess"/>
    <dgm:cxn modelId="{2E9FBA92-42EE-40CE-9DA3-3C5E26715CF2}" type="presOf" srcId="{266994D6-D64B-434C-99C6-0A4A3B287EE6}" destId="{076E4F15-E1B7-4112-B555-705D7776FB53}" srcOrd="0" destOrd="0" presId="urn:microsoft.com/office/officeart/2009/layout/CircleArrowProcess"/>
    <dgm:cxn modelId="{C453A3AF-3416-4723-A008-087F1C900D16}" srcId="{54D13010-E8F2-4800-ACB5-AF7ED9E43C56}" destId="{025EAF51-3ABC-4D3A-9F19-FF488887423C}" srcOrd="0" destOrd="0" parTransId="{06AD49A0-CA45-4A8F-95DF-0077479543CF}" sibTransId="{D07EF16B-566A-48A4-8F02-FE4A45AC70BF}"/>
    <dgm:cxn modelId="{AA5688F2-1FD0-45AA-8D34-68167056C202}" type="presOf" srcId="{71A69918-AC38-4F19-9452-19D309A89363}" destId="{12D979F5-BFD9-44A2-A124-78AB4C387FDC}" srcOrd="0" destOrd="0" presId="urn:microsoft.com/office/officeart/2009/layout/CircleArrowProcess"/>
    <dgm:cxn modelId="{A3C112D0-FDF9-442E-B663-F447AED3E5C0}" srcId="{54D13010-E8F2-4800-ACB5-AF7ED9E43C56}" destId="{5BF7A76A-0B05-4E95-A00F-A81D76AF9524}" srcOrd="2" destOrd="0" parTransId="{F87FD559-4B23-42DA-BB68-32779AD55562}" sibTransId="{52F94AB7-9430-44DF-B68C-9C698412D304}"/>
    <dgm:cxn modelId="{BAEB26BB-3FD0-4CC5-9368-8825131AC7B8}" type="presOf" srcId="{54D13010-E8F2-4800-ACB5-AF7ED9E43C56}" destId="{64CE21DA-FC66-42B3-9574-7DD38CA9969F}" srcOrd="0" destOrd="0" presId="urn:microsoft.com/office/officeart/2009/layout/CircleArrowProcess"/>
    <dgm:cxn modelId="{24C6877F-0FF9-4404-935A-04674E5794BA}" srcId="{54D13010-E8F2-4800-ACB5-AF7ED9E43C56}" destId="{2CDF7B20-9FA3-4CF6-828B-8E172560F2A5}" srcOrd="1" destOrd="0" parTransId="{98A6D19C-80C3-4AD9-861B-FB9AACAD07A1}" sibTransId="{7E2674BF-211B-422A-9F7F-280D3C7AD470}"/>
    <dgm:cxn modelId="{D321896D-BADF-4544-8AB7-676F2F52BECD}" type="presOf" srcId="{2CDF7B20-9FA3-4CF6-828B-8E172560F2A5}" destId="{5D32A4E1-CCE9-4DC3-A49B-4DDF7EC3029E}" srcOrd="0" destOrd="0" presId="urn:microsoft.com/office/officeart/2009/layout/CircleArrowProcess"/>
    <dgm:cxn modelId="{5590E983-F79C-41AC-8A67-C32432150139}" type="presParOf" srcId="{64CE21DA-FC66-42B3-9574-7DD38CA9969F}" destId="{91281C36-2C2C-4D1C-BE40-7D2E913B997C}" srcOrd="0" destOrd="0" presId="urn:microsoft.com/office/officeart/2009/layout/CircleArrowProcess"/>
    <dgm:cxn modelId="{569043C8-158F-45CE-AF35-1EBDF175BCCA}" type="presParOf" srcId="{91281C36-2C2C-4D1C-BE40-7D2E913B997C}" destId="{667E085E-1AB0-4B7D-8EAB-B353008A073F}" srcOrd="0" destOrd="0" presId="urn:microsoft.com/office/officeart/2009/layout/CircleArrowProcess"/>
    <dgm:cxn modelId="{F4838787-B40F-4338-8CA5-B38FCB8287B9}" type="presParOf" srcId="{64CE21DA-FC66-42B3-9574-7DD38CA9969F}" destId="{EC04FD69-E3FE-4B20-A2E1-4AF567F00DA8}" srcOrd="1" destOrd="0" presId="urn:microsoft.com/office/officeart/2009/layout/CircleArrowProcess"/>
    <dgm:cxn modelId="{5AD32BC7-B940-455B-B2F6-433756A748F4}" type="presParOf" srcId="{64CE21DA-FC66-42B3-9574-7DD38CA9969F}" destId="{7D7930B5-0C80-4DEF-A3ED-62C84ED79289}" srcOrd="2" destOrd="0" presId="urn:microsoft.com/office/officeart/2009/layout/CircleArrowProcess"/>
    <dgm:cxn modelId="{AB28FA62-2C8E-4442-A9D3-01142487EA2D}" type="presParOf" srcId="{7D7930B5-0C80-4DEF-A3ED-62C84ED79289}" destId="{D713BC76-7ECE-43AF-9C02-30A1B5819C85}" srcOrd="0" destOrd="0" presId="urn:microsoft.com/office/officeart/2009/layout/CircleArrowProcess"/>
    <dgm:cxn modelId="{E1ECEAFC-E81E-4E41-AE18-39773FF93AE6}" type="presParOf" srcId="{64CE21DA-FC66-42B3-9574-7DD38CA9969F}" destId="{5D32A4E1-CCE9-4DC3-A49B-4DDF7EC3029E}" srcOrd="3" destOrd="0" presId="urn:microsoft.com/office/officeart/2009/layout/CircleArrowProcess"/>
    <dgm:cxn modelId="{085249E8-B9E4-42DA-A406-04279EAF7AD2}" type="presParOf" srcId="{64CE21DA-FC66-42B3-9574-7DD38CA9969F}" destId="{D8D4F25D-6A37-4A90-886C-F9A0AF6343CF}" srcOrd="4" destOrd="0" presId="urn:microsoft.com/office/officeart/2009/layout/CircleArrowProcess"/>
    <dgm:cxn modelId="{168FB263-A785-499C-912E-5E296226E676}" type="presParOf" srcId="{D8D4F25D-6A37-4A90-886C-F9A0AF6343CF}" destId="{DF9316A6-FB39-42C0-BF20-A466CC9B0B72}" srcOrd="0" destOrd="0" presId="urn:microsoft.com/office/officeart/2009/layout/CircleArrowProcess"/>
    <dgm:cxn modelId="{BB613651-A7C6-453A-8C99-D943862C3D83}" type="presParOf" srcId="{64CE21DA-FC66-42B3-9574-7DD38CA9969F}" destId="{CC441899-9688-41F5-88DE-9DAC27362E89}" srcOrd="5" destOrd="0" presId="urn:microsoft.com/office/officeart/2009/layout/CircleArrowProcess"/>
    <dgm:cxn modelId="{755FE259-927F-4BD0-A7EA-24B48C3361B7}" type="presParOf" srcId="{64CE21DA-FC66-42B3-9574-7DD38CA9969F}" destId="{6B48F36B-5827-4E46-8513-761EA52CD723}" srcOrd="6" destOrd="0" presId="urn:microsoft.com/office/officeart/2009/layout/CircleArrowProcess"/>
    <dgm:cxn modelId="{259F6506-10F4-43BB-9334-7D98429C221F}" type="presParOf" srcId="{6B48F36B-5827-4E46-8513-761EA52CD723}" destId="{47492334-E075-4BB6-AA25-D5BC1BC4BA84}" srcOrd="0" destOrd="0" presId="urn:microsoft.com/office/officeart/2009/layout/CircleArrowProcess"/>
    <dgm:cxn modelId="{3BE757E8-121B-4002-A245-D9EB6CC8E6FD}" type="presParOf" srcId="{64CE21DA-FC66-42B3-9574-7DD38CA9969F}" destId="{12D979F5-BFD9-44A2-A124-78AB4C387FDC}" srcOrd="7" destOrd="0" presId="urn:microsoft.com/office/officeart/2009/layout/CircleArrowProcess"/>
    <dgm:cxn modelId="{376A2C6A-7E63-4387-B48F-C3226E0EFFAE}" type="presParOf" srcId="{64CE21DA-FC66-42B3-9574-7DD38CA9969F}" destId="{24DED84F-25E9-498D-AD83-C98E6CB804C3}" srcOrd="8" destOrd="0" presId="urn:microsoft.com/office/officeart/2009/layout/CircleArrowProcess"/>
    <dgm:cxn modelId="{224056EC-AF29-4CDE-BB10-AA6E21D82446}" type="presParOf" srcId="{24DED84F-25E9-498D-AD83-C98E6CB804C3}" destId="{910F7FC4-465D-41D8-B7C5-C52294CF774F}" srcOrd="0" destOrd="0" presId="urn:microsoft.com/office/officeart/2009/layout/CircleArrowProcess"/>
    <dgm:cxn modelId="{BDD96672-2C6A-416A-B732-5748CAF0B533}" type="presParOf" srcId="{64CE21DA-FC66-42B3-9574-7DD38CA9969F}" destId="{076E4F15-E1B7-4112-B555-705D7776FB5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D13010-E8F2-4800-ACB5-AF7ED9E43C56}" type="doc">
      <dgm:prSet loTypeId="urn:microsoft.com/office/officeart/2009/layout/CircleArrowProcess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25EAF51-3ABC-4D3A-9F19-FF488887423C}">
      <dgm:prSet phldrT="[Текст]" custT="1"/>
      <dgm:spPr/>
      <dgm:t>
        <a:bodyPr/>
        <a:lstStyle/>
        <a:p>
          <a:r>
            <a:rPr lang="uk-UA" sz="4400" b="1" dirty="0" smtClean="0"/>
            <a:t>24:3</a:t>
          </a:r>
          <a:endParaRPr lang="ru-RU" sz="4400" b="1" dirty="0"/>
        </a:p>
      </dgm:t>
    </dgm:pt>
    <dgm:pt modelId="{06AD49A0-CA45-4A8F-95DF-0077479543CF}" type="parTrans" cxnId="{C453A3AF-3416-4723-A008-087F1C900D16}">
      <dgm:prSet/>
      <dgm:spPr/>
      <dgm:t>
        <a:bodyPr/>
        <a:lstStyle/>
        <a:p>
          <a:endParaRPr lang="ru-RU"/>
        </a:p>
      </dgm:t>
    </dgm:pt>
    <dgm:pt modelId="{D07EF16B-566A-48A4-8F02-FE4A45AC70BF}" type="sibTrans" cxnId="{C453A3AF-3416-4723-A008-087F1C900D16}">
      <dgm:prSet/>
      <dgm:spPr/>
      <dgm:t>
        <a:bodyPr/>
        <a:lstStyle/>
        <a:p>
          <a:endParaRPr lang="ru-RU"/>
        </a:p>
      </dgm:t>
    </dgm:pt>
    <dgm:pt modelId="{2CDF7B20-9FA3-4CF6-828B-8E172560F2A5}">
      <dgm:prSet phldrT="[Текст]" custT="1"/>
      <dgm:spPr/>
      <dgm:t>
        <a:bodyPr/>
        <a:lstStyle/>
        <a:p>
          <a:r>
            <a:rPr lang="ru-RU" sz="4400" b="1" dirty="0" smtClean="0"/>
            <a:t>·5</a:t>
          </a:r>
          <a:endParaRPr lang="ru-RU" sz="4400" b="1" dirty="0"/>
        </a:p>
      </dgm:t>
    </dgm:pt>
    <dgm:pt modelId="{98A6D19C-80C3-4AD9-861B-FB9AACAD07A1}" type="parTrans" cxnId="{24C6877F-0FF9-4404-935A-04674E5794BA}">
      <dgm:prSet/>
      <dgm:spPr/>
      <dgm:t>
        <a:bodyPr/>
        <a:lstStyle/>
        <a:p>
          <a:endParaRPr lang="ru-RU"/>
        </a:p>
      </dgm:t>
    </dgm:pt>
    <dgm:pt modelId="{7E2674BF-211B-422A-9F7F-280D3C7AD470}" type="sibTrans" cxnId="{24C6877F-0FF9-4404-935A-04674E5794BA}">
      <dgm:prSet/>
      <dgm:spPr/>
      <dgm:t>
        <a:bodyPr/>
        <a:lstStyle/>
        <a:p>
          <a:endParaRPr lang="ru-RU"/>
        </a:p>
      </dgm:t>
    </dgm:pt>
    <dgm:pt modelId="{5BF7A76A-0B05-4E95-A00F-A81D76AF9524}">
      <dgm:prSet phldrT="[Текст]" custT="1"/>
      <dgm:spPr/>
      <dgm:t>
        <a:bodyPr/>
        <a:lstStyle/>
        <a:p>
          <a:r>
            <a:rPr lang="uk-UA" sz="4400" b="1" dirty="0" smtClean="0"/>
            <a:t>-5</a:t>
          </a:r>
          <a:endParaRPr lang="ru-RU" sz="4400" b="1" dirty="0"/>
        </a:p>
      </dgm:t>
    </dgm:pt>
    <dgm:pt modelId="{F87FD559-4B23-42DA-BB68-32779AD55562}" type="parTrans" cxnId="{A3C112D0-FDF9-442E-B663-F447AED3E5C0}">
      <dgm:prSet/>
      <dgm:spPr/>
      <dgm:t>
        <a:bodyPr/>
        <a:lstStyle/>
        <a:p>
          <a:endParaRPr lang="ru-RU"/>
        </a:p>
      </dgm:t>
    </dgm:pt>
    <dgm:pt modelId="{52F94AB7-9430-44DF-B68C-9C698412D304}" type="sibTrans" cxnId="{A3C112D0-FDF9-442E-B663-F447AED3E5C0}">
      <dgm:prSet/>
      <dgm:spPr/>
      <dgm:t>
        <a:bodyPr/>
        <a:lstStyle/>
        <a:p>
          <a:endParaRPr lang="ru-RU"/>
        </a:p>
      </dgm:t>
    </dgm:pt>
    <dgm:pt modelId="{71A69918-AC38-4F19-9452-19D309A89363}">
      <dgm:prSet phldrT="[Текст]" custT="1"/>
      <dgm:spPr/>
      <dgm:t>
        <a:bodyPr/>
        <a:lstStyle/>
        <a:p>
          <a:r>
            <a:rPr lang="ru-RU" sz="4400" b="1" u="sng" dirty="0" smtClean="0"/>
            <a:t>:5</a:t>
          </a:r>
          <a:endParaRPr lang="ru-RU" sz="4400" b="1" u="sng" dirty="0"/>
        </a:p>
      </dgm:t>
    </dgm:pt>
    <dgm:pt modelId="{8A6EE946-F7B2-4512-868C-B39916F43275}" type="parTrans" cxnId="{847C8452-3D95-4966-928F-8025A5D9A5CE}">
      <dgm:prSet/>
      <dgm:spPr/>
      <dgm:t>
        <a:bodyPr/>
        <a:lstStyle/>
        <a:p>
          <a:endParaRPr lang="ru-RU"/>
        </a:p>
      </dgm:t>
    </dgm:pt>
    <dgm:pt modelId="{CB08742F-848A-4F7F-B25A-9EBE193F9BB2}" type="sibTrans" cxnId="{847C8452-3D95-4966-928F-8025A5D9A5CE}">
      <dgm:prSet/>
      <dgm:spPr/>
      <dgm:t>
        <a:bodyPr/>
        <a:lstStyle/>
        <a:p>
          <a:endParaRPr lang="ru-RU"/>
        </a:p>
      </dgm:t>
    </dgm:pt>
    <dgm:pt modelId="{266994D6-D64B-434C-99C6-0A4A3B287EE6}">
      <dgm:prSet phldrT="[Текст]" custT="1"/>
      <dgm:spPr/>
      <dgm:t>
        <a:bodyPr/>
        <a:lstStyle/>
        <a:p>
          <a:r>
            <a:rPr lang="uk-UA" sz="4400" b="1" u="sng" dirty="0" smtClean="0">
              <a:solidFill>
                <a:srgbClr val="FF0000"/>
              </a:solidFill>
            </a:rPr>
            <a:t>?</a:t>
          </a:r>
          <a:endParaRPr lang="ru-RU" sz="4400" b="1" u="sng" dirty="0">
            <a:solidFill>
              <a:srgbClr val="FF0000"/>
            </a:solidFill>
          </a:endParaRPr>
        </a:p>
      </dgm:t>
    </dgm:pt>
    <dgm:pt modelId="{07007078-1698-442E-8D46-24361249DC7E}" type="parTrans" cxnId="{460E2AF7-8758-432A-B7C9-303BCA6E4AD2}">
      <dgm:prSet/>
      <dgm:spPr/>
      <dgm:t>
        <a:bodyPr/>
        <a:lstStyle/>
        <a:p>
          <a:endParaRPr lang="ru-RU"/>
        </a:p>
      </dgm:t>
    </dgm:pt>
    <dgm:pt modelId="{7A109D39-1421-4FE2-92D7-7F86CAD2015B}" type="sibTrans" cxnId="{460E2AF7-8758-432A-B7C9-303BCA6E4AD2}">
      <dgm:prSet/>
      <dgm:spPr/>
      <dgm:t>
        <a:bodyPr/>
        <a:lstStyle/>
        <a:p>
          <a:endParaRPr lang="ru-RU"/>
        </a:p>
      </dgm:t>
    </dgm:pt>
    <dgm:pt modelId="{64CE21DA-FC66-42B3-9574-7DD38CA9969F}" type="pres">
      <dgm:prSet presAssocID="{54D13010-E8F2-4800-ACB5-AF7ED9E43C5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1281C36-2C2C-4D1C-BE40-7D2E913B997C}" type="pres">
      <dgm:prSet presAssocID="{025EAF51-3ABC-4D3A-9F19-FF488887423C}" presName="Accent1" presStyleCnt="0"/>
      <dgm:spPr/>
      <dgm:t>
        <a:bodyPr/>
        <a:lstStyle/>
        <a:p>
          <a:endParaRPr lang="ru-RU"/>
        </a:p>
      </dgm:t>
    </dgm:pt>
    <dgm:pt modelId="{667E085E-1AB0-4B7D-8EAB-B353008A073F}" type="pres">
      <dgm:prSet presAssocID="{025EAF51-3ABC-4D3A-9F19-FF488887423C}" presName="Accent" presStyleLbl="node1" presStyleIdx="0" presStyleCnt="5"/>
      <dgm:spPr/>
      <dgm:t>
        <a:bodyPr/>
        <a:lstStyle/>
        <a:p>
          <a:endParaRPr lang="ru-RU"/>
        </a:p>
      </dgm:t>
    </dgm:pt>
    <dgm:pt modelId="{EC04FD69-E3FE-4B20-A2E1-4AF567F00DA8}" type="pres">
      <dgm:prSet presAssocID="{025EAF51-3ABC-4D3A-9F19-FF488887423C}" presName="Parent1" presStyleLbl="revTx" presStyleIdx="0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930B5-0C80-4DEF-A3ED-62C84ED79289}" type="pres">
      <dgm:prSet presAssocID="{2CDF7B20-9FA3-4CF6-828B-8E172560F2A5}" presName="Accent2" presStyleCnt="0"/>
      <dgm:spPr/>
      <dgm:t>
        <a:bodyPr/>
        <a:lstStyle/>
        <a:p>
          <a:endParaRPr lang="ru-RU"/>
        </a:p>
      </dgm:t>
    </dgm:pt>
    <dgm:pt modelId="{D713BC76-7ECE-43AF-9C02-30A1B5819C85}" type="pres">
      <dgm:prSet presAssocID="{2CDF7B20-9FA3-4CF6-828B-8E172560F2A5}" presName="Accent" presStyleLbl="node1" presStyleIdx="1" presStyleCnt="5"/>
      <dgm:spPr/>
      <dgm:t>
        <a:bodyPr/>
        <a:lstStyle/>
        <a:p>
          <a:endParaRPr lang="ru-RU"/>
        </a:p>
      </dgm:t>
    </dgm:pt>
    <dgm:pt modelId="{5D32A4E1-CCE9-4DC3-A49B-4DDF7EC3029E}" type="pres">
      <dgm:prSet presAssocID="{2CDF7B20-9FA3-4CF6-828B-8E172560F2A5}" presName="Parent2" presStyleLbl="revTx" presStyleIdx="1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4F25D-6A37-4A90-886C-F9A0AF6343CF}" type="pres">
      <dgm:prSet presAssocID="{5BF7A76A-0B05-4E95-A00F-A81D76AF9524}" presName="Accent3" presStyleCnt="0"/>
      <dgm:spPr/>
      <dgm:t>
        <a:bodyPr/>
        <a:lstStyle/>
        <a:p>
          <a:endParaRPr lang="ru-RU"/>
        </a:p>
      </dgm:t>
    </dgm:pt>
    <dgm:pt modelId="{DF9316A6-FB39-42C0-BF20-A466CC9B0B72}" type="pres">
      <dgm:prSet presAssocID="{5BF7A76A-0B05-4E95-A00F-A81D76AF9524}" presName="Accent" presStyleLbl="node1" presStyleIdx="2" presStyleCnt="5"/>
      <dgm:spPr/>
      <dgm:t>
        <a:bodyPr/>
        <a:lstStyle/>
        <a:p>
          <a:endParaRPr lang="ru-RU"/>
        </a:p>
      </dgm:t>
    </dgm:pt>
    <dgm:pt modelId="{CC441899-9688-41F5-88DE-9DAC27362E89}" type="pres">
      <dgm:prSet presAssocID="{5BF7A76A-0B05-4E95-A00F-A81D76AF9524}" presName="Parent3" presStyleLbl="revTx" presStyleIdx="2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8F36B-5827-4E46-8513-761EA52CD723}" type="pres">
      <dgm:prSet presAssocID="{71A69918-AC38-4F19-9452-19D309A89363}" presName="Accent4" presStyleCnt="0"/>
      <dgm:spPr/>
      <dgm:t>
        <a:bodyPr/>
        <a:lstStyle/>
        <a:p>
          <a:endParaRPr lang="ru-RU"/>
        </a:p>
      </dgm:t>
    </dgm:pt>
    <dgm:pt modelId="{47492334-E075-4BB6-AA25-D5BC1BC4BA84}" type="pres">
      <dgm:prSet presAssocID="{71A69918-AC38-4F19-9452-19D309A89363}" presName="Accent" presStyleLbl="node1" presStyleIdx="3" presStyleCnt="5"/>
      <dgm:spPr/>
      <dgm:t>
        <a:bodyPr/>
        <a:lstStyle/>
        <a:p>
          <a:endParaRPr lang="ru-RU"/>
        </a:p>
      </dgm:t>
    </dgm:pt>
    <dgm:pt modelId="{12D979F5-BFD9-44A2-A124-78AB4C387FDC}" type="pres">
      <dgm:prSet presAssocID="{71A69918-AC38-4F19-9452-19D309A89363}" presName="Parent4" presStyleLbl="revTx" presStyleIdx="3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ED84F-25E9-498D-AD83-C98E6CB804C3}" type="pres">
      <dgm:prSet presAssocID="{266994D6-D64B-434C-99C6-0A4A3B287EE6}" presName="Accent5" presStyleCnt="0"/>
      <dgm:spPr/>
      <dgm:t>
        <a:bodyPr/>
        <a:lstStyle/>
        <a:p>
          <a:endParaRPr lang="ru-RU"/>
        </a:p>
      </dgm:t>
    </dgm:pt>
    <dgm:pt modelId="{910F7FC4-465D-41D8-B7C5-C52294CF774F}" type="pres">
      <dgm:prSet presAssocID="{266994D6-D64B-434C-99C6-0A4A3B287EE6}" presName="Accent" presStyleLbl="node1" presStyleIdx="4" presStyleCnt="5"/>
      <dgm:spPr/>
      <dgm:t>
        <a:bodyPr/>
        <a:lstStyle/>
        <a:p>
          <a:endParaRPr lang="ru-RU"/>
        </a:p>
      </dgm:t>
    </dgm:pt>
    <dgm:pt modelId="{076E4F15-E1B7-4112-B555-705D7776FB53}" type="pres">
      <dgm:prSet presAssocID="{266994D6-D64B-434C-99C6-0A4A3B287EE6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0E2AF7-8758-432A-B7C9-303BCA6E4AD2}" srcId="{54D13010-E8F2-4800-ACB5-AF7ED9E43C56}" destId="{266994D6-D64B-434C-99C6-0A4A3B287EE6}" srcOrd="4" destOrd="0" parTransId="{07007078-1698-442E-8D46-24361249DC7E}" sibTransId="{7A109D39-1421-4FE2-92D7-7F86CAD2015B}"/>
    <dgm:cxn modelId="{BE1EEDCC-4FE3-4C6B-B1F1-DF56E37058A8}" type="presOf" srcId="{025EAF51-3ABC-4D3A-9F19-FF488887423C}" destId="{EC04FD69-E3FE-4B20-A2E1-4AF567F00DA8}" srcOrd="0" destOrd="0" presId="urn:microsoft.com/office/officeart/2009/layout/CircleArrowProcess"/>
    <dgm:cxn modelId="{AA031699-F6E9-42BC-B634-3700A01BCB05}" type="presOf" srcId="{266994D6-D64B-434C-99C6-0A4A3B287EE6}" destId="{076E4F15-E1B7-4112-B555-705D7776FB53}" srcOrd="0" destOrd="0" presId="urn:microsoft.com/office/officeart/2009/layout/CircleArrowProcess"/>
    <dgm:cxn modelId="{24C6877F-0FF9-4404-935A-04674E5794BA}" srcId="{54D13010-E8F2-4800-ACB5-AF7ED9E43C56}" destId="{2CDF7B20-9FA3-4CF6-828B-8E172560F2A5}" srcOrd="1" destOrd="0" parTransId="{98A6D19C-80C3-4AD9-861B-FB9AACAD07A1}" sibTransId="{7E2674BF-211B-422A-9F7F-280D3C7AD470}"/>
    <dgm:cxn modelId="{B8DE4D73-E11C-4010-82C1-8FDBCD8FF063}" type="presOf" srcId="{71A69918-AC38-4F19-9452-19D309A89363}" destId="{12D979F5-BFD9-44A2-A124-78AB4C387FDC}" srcOrd="0" destOrd="0" presId="urn:microsoft.com/office/officeart/2009/layout/CircleArrowProcess"/>
    <dgm:cxn modelId="{A3C112D0-FDF9-442E-B663-F447AED3E5C0}" srcId="{54D13010-E8F2-4800-ACB5-AF7ED9E43C56}" destId="{5BF7A76A-0B05-4E95-A00F-A81D76AF9524}" srcOrd="2" destOrd="0" parTransId="{F87FD559-4B23-42DA-BB68-32779AD55562}" sibTransId="{52F94AB7-9430-44DF-B68C-9C698412D304}"/>
    <dgm:cxn modelId="{847C8452-3D95-4966-928F-8025A5D9A5CE}" srcId="{54D13010-E8F2-4800-ACB5-AF7ED9E43C56}" destId="{71A69918-AC38-4F19-9452-19D309A89363}" srcOrd="3" destOrd="0" parTransId="{8A6EE946-F7B2-4512-868C-B39916F43275}" sibTransId="{CB08742F-848A-4F7F-B25A-9EBE193F9BB2}"/>
    <dgm:cxn modelId="{C453A3AF-3416-4723-A008-087F1C900D16}" srcId="{54D13010-E8F2-4800-ACB5-AF7ED9E43C56}" destId="{025EAF51-3ABC-4D3A-9F19-FF488887423C}" srcOrd="0" destOrd="0" parTransId="{06AD49A0-CA45-4A8F-95DF-0077479543CF}" sibTransId="{D07EF16B-566A-48A4-8F02-FE4A45AC70BF}"/>
    <dgm:cxn modelId="{F6E044A9-3A4E-4B79-8299-ACF115DAA982}" type="presOf" srcId="{5BF7A76A-0B05-4E95-A00F-A81D76AF9524}" destId="{CC441899-9688-41F5-88DE-9DAC27362E89}" srcOrd="0" destOrd="0" presId="urn:microsoft.com/office/officeart/2009/layout/CircleArrowProcess"/>
    <dgm:cxn modelId="{4177E518-58FA-4B8B-BAB2-30CC7EBCB82F}" type="presOf" srcId="{54D13010-E8F2-4800-ACB5-AF7ED9E43C56}" destId="{64CE21DA-FC66-42B3-9574-7DD38CA9969F}" srcOrd="0" destOrd="0" presId="urn:microsoft.com/office/officeart/2009/layout/CircleArrowProcess"/>
    <dgm:cxn modelId="{C9636E0C-2F50-4D4C-8DE3-543624DAB970}" type="presOf" srcId="{2CDF7B20-9FA3-4CF6-828B-8E172560F2A5}" destId="{5D32A4E1-CCE9-4DC3-A49B-4DDF7EC3029E}" srcOrd="0" destOrd="0" presId="urn:microsoft.com/office/officeart/2009/layout/CircleArrowProcess"/>
    <dgm:cxn modelId="{68DF6138-6DA2-4DEE-8797-CDFBC36F1CCB}" type="presParOf" srcId="{64CE21DA-FC66-42B3-9574-7DD38CA9969F}" destId="{91281C36-2C2C-4D1C-BE40-7D2E913B997C}" srcOrd="0" destOrd="0" presId="urn:microsoft.com/office/officeart/2009/layout/CircleArrowProcess"/>
    <dgm:cxn modelId="{9688FB34-D5D1-4979-8709-A4CCEED03B68}" type="presParOf" srcId="{91281C36-2C2C-4D1C-BE40-7D2E913B997C}" destId="{667E085E-1AB0-4B7D-8EAB-B353008A073F}" srcOrd="0" destOrd="0" presId="urn:microsoft.com/office/officeart/2009/layout/CircleArrowProcess"/>
    <dgm:cxn modelId="{A78054C1-4308-4710-918A-0C9773E47801}" type="presParOf" srcId="{64CE21DA-FC66-42B3-9574-7DD38CA9969F}" destId="{EC04FD69-E3FE-4B20-A2E1-4AF567F00DA8}" srcOrd="1" destOrd="0" presId="urn:microsoft.com/office/officeart/2009/layout/CircleArrowProcess"/>
    <dgm:cxn modelId="{F3FDA97F-163D-4663-8A67-502108875BEC}" type="presParOf" srcId="{64CE21DA-FC66-42B3-9574-7DD38CA9969F}" destId="{7D7930B5-0C80-4DEF-A3ED-62C84ED79289}" srcOrd="2" destOrd="0" presId="urn:microsoft.com/office/officeart/2009/layout/CircleArrowProcess"/>
    <dgm:cxn modelId="{0121DCF5-EB10-46C8-9D02-B6AD7EF6BD02}" type="presParOf" srcId="{7D7930B5-0C80-4DEF-A3ED-62C84ED79289}" destId="{D713BC76-7ECE-43AF-9C02-30A1B5819C85}" srcOrd="0" destOrd="0" presId="urn:microsoft.com/office/officeart/2009/layout/CircleArrowProcess"/>
    <dgm:cxn modelId="{EE0A0E20-4871-453D-A357-E321DB76A0DF}" type="presParOf" srcId="{64CE21DA-FC66-42B3-9574-7DD38CA9969F}" destId="{5D32A4E1-CCE9-4DC3-A49B-4DDF7EC3029E}" srcOrd="3" destOrd="0" presId="urn:microsoft.com/office/officeart/2009/layout/CircleArrowProcess"/>
    <dgm:cxn modelId="{DBD7D8FF-9CFF-467C-8122-14EC988FE2B9}" type="presParOf" srcId="{64CE21DA-FC66-42B3-9574-7DD38CA9969F}" destId="{D8D4F25D-6A37-4A90-886C-F9A0AF6343CF}" srcOrd="4" destOrd="0" presId="urn:microsoft.com/office/officeart/2009/layout/CircleArrowProcess"/>
    <dgm:cxn modelId="{E7425190-49E7-4B00-A2A8-0C1156F6F086}" type="presParOf" srcId="{D8D4F25D-6A37-4A90-886C-F9A0AF6343CF}" destId="{DF9316A6-FB39-42C0-BF20-A466CC9B0B72}" srcOrd="0" destOrd="0" presId="urn:microsoft.com/office/officeart/2009/layout/CircleArrowProcess"/>
    <dgm:cxn modelId="{9F6D78BE-818C-4A22-B482-FB403C2F929D}" type="presParOf" srcId="{64CE21DA-FC66-42B3-9574-7DD38CA9969F}" destId="{CC441899-9688-41F5-88DE-9DAC27362E89}" srcOrd="5" destOrd="0" presId="urn:microsoft.com/office/officeart/2009/layout/CircleArrowProcess"/>
    <dgm:cxn modelId="{226E2302-F080-487C-BC00-8C241C81BEF9}" type="presParOf" srcId="{64CE21DA-FC66-42B3-9574-7DD38CA9969F}" destId="{6B48F36B-5827-4E46-8513-761EA52CD723}" srcOrd="6" destOrd="0" presId="urn:microsoft.com/office/officeart/2009/layout/CircleArrowProcess"/>
    <dgm:cxn modelId="{9F153FD3-4145-42D8-9650-91DF8D5DB00D}" type="presParOf" srcId="{6B48F36B-5827-4E46-8513-761EA52CD723}" destId="{47492334-E075-4BB6-AA25-D5BC1BC4BA84}" srcOrd="0" destOrd="0" presId="urn:microsoft.com/office/officeart/2009/layout/CircleArrowProcess"/>
    <dgm:cxn modelId="{EF44943D-D18F-43B9-B713-0D1D3E6F50A0}" type="presParOf" srcId="{64CE21DA-FC66-42B3-9574-7DD38CA9969F}" destId="{12D979F5-BFD9-44A2-A124-78AB4C387FDC}" srcOrd="7" destOrd="0" presId="urn:microsoft.com/office/officeart/2009/layout/CircleArrowProcess"/>
    <dgm:cxn modelId="{965BBD21-B095-40E9-A4E9-6E5E230417F2}" type="presParOf" srcId="{64CE21DA-FC66-42B3-9574-7DD38CA9969F}" destId="{24DED84F-25E9-498D-AD83-C98E6CB804C3}" srcOrd="8" destOrd="0" presId="urn:microsoft.com/office/officeart/2009/layout/CircleArrowProcess"/>
    <dgm:cxn modelId="{CE21D889-82CD-4DD5-96FF-0F86E8AE47DA}" type="presParOf" srcId="{24DED84F-25E9-498D-AD83-C98E6CB804C3}" destId="{910F7FC4-465D-41D8-B7C5-C52294CF774F}" srcOrd="0" destOrd="0" presId="urn:microsoft.com/office/officeart/2009/layout/CircleArrowProcess"/>
    <dgm:cxn modelId="{298D94F0-7B90-4201-B445-758B07220F24}" type="presParOf" srcId="{64CE21DA-FC66-42B3-9574-7DD38CA9969F}" destId="{076E4F15-E1B7-4112-B555-705D7776FB5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D13010-E8F2-4800-ACB5-AF7ED9E43C56}" type="doc">
      <dgm:prSet loTypeId="urn:microsoft.com/office/officeart/2009/layout/CircleArrowProcess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25EAF51-3ABC-4D3A-9F19-FF488887423C}">
      <dgm:prSet phldrT="[Текст]" custT="1"/>
      <dgm:spPr/>
      <dgm:t>
        <a:bodyPr/>
        <a:lstStyle/>
        <a:p>
          <a:r>
            <a:rPr lang="uk-UA" sz="4400" b="1" dirty="0" smtClean="0"/>
            <a:t>36:6</a:t>
          </a:r>
          <a:endParaRPr lang="ru-RU" sz="4400" b="1" dirty="0"/>
        </a:p>
      </dgm:t>
    </dgm:pt>
    <dgm:pt modelId="{06AD49A0-CA45-4A8F-95DF-0077479543CF}" type="parTrans" cxnId="{C453A3AF-3416-4723-A008-087F1C900D16}">
      <dgm:prSet/>
      <dgm:spPr/>
      <dgm:t>
        <a:bodyPr/>
        <a:lstStyle/>
        <a:p>
          <a:endParaRPr lang="ru-RU"/>
        </a:p>
      </dgm:t>
    </dgm:pt>
    <dgm:pt modelId="{D07EF16B-566A-48A4-8F02-FE4A45AC70BF}" type="sibTrans" cxnId="{C453A3AF-3416-4723-A008-087F1C900D16}">
      <dgm:prSet/>
      <dgm:spPr/>
      <dgm:t>
        <a:bodyPr/>
        <a:lstStyle/>
        <a:p>
          <a:endParaRPr lang="ru-RU"/>
        </a:p>
      </dgm:t>
    </dgm:pt>
    <dgm:pt modelId="{2CDF7B20-9FA3-4CF6-828B-8E172560F2A5}">
      <dgm:prSet phldrT="[Текст]" custT="1"/>
      <dgm:spPr/>
      <dgm:t>
        <a:bodyPr/>
        <a:lstStyle/>
        <a:p>
          <a:r>
            <a:rPr lang="ru-RU" sz="4400" b="1" dirty="0" smtClean="0"/>
            <a:t>·2</a:t>
          </a:r>
          <a:endParaRPr lang="ru-RU" sz="4400" b="1" dirty="0"/>
        </a:p>
      </dgm:t>
    </dgm:pt>
    <dgm:pt modelId="{98A6D19C-80C3-4AD9-861B-FB9AACAD07A1}" type="parTrans" cxnId="{24C6877F-0FF9-4404-935A-04674E5794BA}">
      <dgm:prSet/>
      <dgm:spPr/>
      <dgm:t>
        <a:bodyPr/>
        <a:lstStyle/>
        <a:p>
          <a:endParaRPr lang="ru-RU"/>
        </a:p>
      </dgm:t>
    </dgm:pt>
    <dgm:pt modelId="{7E2674BF-211B-422A-9F7F-280D3C7AD470}" type="sibTrans" cxnId="{24C6877F-0FF9-4404-935A-04674E5794BA}">
      <dgm:prSet/>
      <dgm:spPr/>
      <dgm:t>
        <a:bodyPr/>
        <a:lstStyle/>
        <a:p>
          <a:endParaRPr lang="ru-RU"/>
        </a:p>
      </dgm:t>
    </dgm:pt>
    <dgm:pt modelId="{5BF7A76A-0B05-4E95-A00F-A81D76AF9524}">
      <dgm:prSet phldrT="[Текст]" custT="1"/>
      <dgm:spPr/>
      <dgm:t>
        <a:bodyPr/>
        <a:lstStyle/>
        <a:p>
          <a:r>
            <a:rPr lang="uk-UA" sz="4400" b="1" dirty="0" smtClean="0"/>
            <a:t>+8</a:t>
          </a:r>
          <a:endParaRPr lang="ru-RU" sz="4400" b="1" dirty="0"/>
        </a:p>
      </dgm:t>
    </dgm:pt>
    <dgm:pt modelId="{F87FD559-4B23-42DA-BB68-32779AD55562}" type="parTrans" cxnId="{A3C112D0-FDF9-442E-B663-F447AED3E5C0}">
      <dgm:prSet/>
      <dgm:spPr/>
      <dgm:t>
        <a:bodyPr/>
        <a:lstStyle/>
        <a:p>
          <a:endParaRPr lang="ru-RU"/>
        </a:p>
      </dgm:t>
    </dgm:pt>
    <dgm:pt modelId="{52F94AB7-9430-44DF-B68C-9C698412D304}" type="sibTrans" cxnId="{A3C112D0-FDF9-442E-B663-F447AED3E5C0}">
      <dgm:prSet/>
      <dgm:spPr/>
      <dgm:t>
        <a:bodyPr/>
        <a:lstStyle/>
        <a:p>
          <a:endParaRPr lang="ru-RU"/>
        </a:p>
      </dgm:t>
    </dgm:pt>
    <dgm:pt modelId="{71A69918-AC38-4F19-9452-19D309A89363}">
      <dgm:prSet phldrT="[Текст]" custT="1"/>
      <dgm:spPr/>
      <dgm:t>
        <a:bodyPr/>
        <a:lstStyle/>
        <a:p>
          <a:r>
            <a:rPr lang="uk-UA" sz="4400" b="1" u="sng" dirty="0" smtClean="0"/>
            <a:t>:4</a:t>
          </a:r>
          <a:endParaRPr lang="ru-RU" sz="4400" b="1" u="sng" dirty="0"/>
        </a:p>
      </dgm:t>
    </dgm:pt>
    <dgm:pt modelId="{8A6EE946-F7B2-4512-868C-B39916F43275}" type="parTrans" cxnId="{847C8452-3D95-4966-928F-8025A5D9A5CE}">
      <dgm:prSet/>
      <dgm:spPr/>
      <dgm:t>
        <a:bodyPr/>
        <a:lstStyle/>
        <a:p>
          <a:endParaRPr lang="ru-RU"/>
        </a:p>
      </dgm:t>
    </dgm:pt>
    <dgm:pt modelId="{CB08742F-848A-4F7F-B25A-9EBE193F9BB2}" type="sibTrans" cxnId="{847C8452-3D95-4966-928F-8025A5D9A5CE}">
      <dgm:prSet/>
      <dgm:spPr/>
      <dgm:t>
        <a:bodyPr/>
        <a:lstStyle/>
        <a:p>
          <a:endParaRPr lang="ru-RU"/>
        </a:p>
      </dgm:t>
    </dgm:pt>
    <dgm:pt modelId="{266994D6-D64B-434C-99C6-0A4A3B287EE6}">
      <dgm:prSet phldrT="[Текст]" custT="1"/>
      <dgm:spPr/>
      <dgm:t>
        <a:bodyPr/>
        <a:lstStyle/>
        <a:p>
          <a:r>
            <a:rPr lang="uk-UA" sz="4400" b="1" u="sng" dirty="0" smtClean="0">
              <a:solidFill>
                <a:srgbClr val="C00000"/>
              </a:solidFill>
            </a:rPr>
            <a:t>?</a:t>
          </a:r>
          <a:endParaRPr lang="ru-RU" sz="4400" b="1" u="sng" dirty="0">
            <a:solidFill>
              <a:srgbClr val="C00000"/>
            </a:solidFill>
          </a:endParaRPr>
        </a:p>
      </dgm:t>
    </dgm:pt>
    <dgm:pt modelId="{07007078-1698-442E-8D46-24361249DC7E}" type="parTrans" cxnId="{460E2AF7-8758-432A-B7C9-303BCA6E4AD2}">
      <dgm:prSet/>
      <dgm:spPr/>
      <dgm:t>
        <a:bodyPr/>
        <a:lstStyle/>
        <a:p>
          <a:endParaRPr lang="ru-RU"/>
        </a:p>
      </dgm:t>
    </dgm:pt>
    <dgm:pt modelId="{7A109D39-1421-4FE2-92D7-7F86CAD2015B}" type="sibTrans" cxnId="{460E2AF7-8758-432A-B7C9-303BCA6E4AD2}">
      <dgm:prSet/>
      <dgm:spPr/>
      <dgm:t>
        <a:bodyPr/>
        <a:lstStyle/>
        <a:p>
          <a:endParaRPr lang="ru-RU"/>
        </a:p>
      </dgm:t>
    </dgm:pt>
    <dgm:pt modelId="{64CE21DA-FC66-42B3-9574-7DD38CA9969F}" type="pres">
      <dgm:prSet presAssocID="{54D13010-E8F2-4800-ACB5-AF7ED9E43C5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1281C36-2C2C-4D1C-BE40-7D2E913B997C}" type="pres">
      <dgm:prSet presAssocID="{025EAF51-3ABC-4D3A-9F19-FF488887423C}" presName="Accent1" presStyleCnt="0"/>
      <dgm:spPr/>
    </dgm:pt>
    <dgm:pt modelId="{667E085E-1AB0-4B7D-8EAB-B353008A073F}" type="pres">
      <dgm:prSet presAssocID="{025EAF51-3ABC-4D3A-9F19-FF488887423C}" presName="Accent" presStyleLbl="node1" presStyleIdx="0" presStyleCnt="5"/>
      <dgm:spPr/>
    </dgm:pt>
    <dgm:pt modelId="{EC04FD69-E3FE-4B20-A2E1-4AF567F00DA8}" type="pres">
      <dgm:prSet presAssocID="{025EAF51-3ABC-4D3A-9F19-FF488887423C}" presName="Parent1" presStyleLbl="revTx" presStyleIdx="0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930B5-0C80-4DEF-A3ED-62C84ED79289}" type="pres">
      <dgm:prSet presAssocID="{2CDF7B20-9FA3-4CF6-828B-8E172560F2A5}" presName="Accent2" presStyleCnt="0"/>
      <dgm:spPr/>
    </dgm:pt>
    <dgm:pt modelId="{D713BC76-7ECE-43AF-9C02-30A1B5819C85}" type="pres">
      <dgm:prSet presAssocID="{2CDF7B20-9FA3-4CF6-828B-8E172560F2A5}" presName="Accent" presStyleLbl="node1" presStyleIdx="1" presStyleCnt="5"/>
      <dgm:spPr/>
    </dgm:pt>
    <dgm:pt modelId="{5D32A4E1-CCE9-4DC3-A49B-4DDF7EC3029E}" type="pres">
      <dgm:prSet presAssocID="{2CDF7B20-9FA3-4CF6-828B-8E172560F2A5}" presName="Parent2" presStyleLbl="revTx" presStyleIdx="1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4F25D-6A37-4A90-886C-F9A0AF6343CF}" type="pres">
      <dgm:prSet presAssocID="{5BF7A76A-0B05-4E95-A00F-A81D76AF9524}" presName="Accent3" presStyleCnt="0"/>
      <dgm:spPr/>
    </dgm:pt>
    <dgm:pt modelId="{DF9316A6-FB39-42C0-BF20-A466CC9B0B72}" type="pres">
      <dgm:prSet presAssocID="{5BF7A76A-0B05-4E95-A00F-A81D76AF9524}" presName="Accent" presStyleLbl="node1" presStyleIdx="2" presStyleCnt="5"/>
      <dgm:spPr/>
    </dgm:pt>
    <dgm:pt modelId="{CC441899-9688-41F5-88DE-9DAC27362E89}" type="pres">
      <dgm:prSet presAssocID="{5BF7A76A-0B05-4E95-A00F-A81D76AF9524}" presName="Parent3" presStyleLbl="revTx" presStyleIdx="2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8F36B-5827-4E46-8513-761EA52CD723}" type="pres">
      <dgm:prSet presAssocID="{71A69918-AC38-4F19-9452-19D309A89363}" presName="Accent4" presStyleCnt="0"/>
      <dgm:spPr/>
    </dgm:pt>
    <dgm:pt modelId="{47492334-E075-4BB6-AA25-D5BC1BC4BA84}" type="pres">
      <dgm:prSet presAssocID="{71A69918-AC38-4F19-9452-19D309A89363}" presName="Accent" presStyleLbl="node1" presStyleIdx="3" presStyleCnt="5"/>
      <dgm:spPr/>
    </dgm:pt>
    <dgm:pt modelId="{12D979F5-BFD9-44A2-A124-78AB4C387FDC}" type="pres">
      <dgm:prSet presAssocID="{71A69918-AC38-4F19-9452-19D309A89363}" presName="Parent4" presStyleLbl="revTx" presStyleIdx="3" presStyleCnt="5" custScaleX="180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ED84F-25E9-498D-AD83-C98E6CB804C3}" type="pres">
      <dgm:prSet presAssocID="{266994D6-D64B-434C-99C6-0A4A3B287EE6}" presName="Accent5" presStyleCnt="0"/>
      <dgm:spPr/>
    </dgm:pt>
    <dgm:pt modelId="{910F7FC4-465D-41D8-B7C5-C52294CF774F}" type="pres">
      <dgm:prSet presAssocID="{266994D6-D64B-434C-99C6-0A4A3B287EE6}" presName="Accent" presStyleLbl="node1" presStyleIdx="4" presStyleCnt="5"/>
      <dgm:spPr/>
    </dgm:pt>
    <dgm:pt modelId="{076E4F15-E1B7-4112-B555-705D7776FB53}" type="pres">
      <dgm:prSet presAssocID="{266994D6-D64B-434C-99C6-0A4A3B287EE6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D6A223-4A92-409E-A446-3EDC2D4CD8F6}" type="presOf" srcId="{71A69918-AC38-4F19-9452-19D309A89363}" destId="{12D979F5-BFD9-44A2-A124-78AB4C387FDC}" srcOrd="0" destOrd="0" presId="urn:microsoft.com/office/officeart/2009/layout/CircleArrowProcess"/>
    <dgm:cxn modelId="{54527540-903C-406C-9CEB-DB47F08078EF}" type="presOf" srcId="{54D13010-E8F2-4800-ACB5-AF7ED9E43C56}" destId="{64CE21DA-FC66-42B3-9574-7DD38CA9969F}" srcOrd="0" destOrd="0" presId="urn:microsoft.com/office/officeart/2009/layout/CircleArrowProcess"/>
    <dgm:cxn modelId="{460E2AF7-8758-432A-B7C9-303BCA6E4AD2}" srcId="{54D13010-E8F2-4800-ACB5-AF7ED9E43C56}" destId="{266994D6-D64B-434C-99C6-0A4A3B287EE6}" srcOrd="4" destOrd="0" parTransId="{07007078-1698-442E-8D46-24361249DC7E}" sibTransId="{7A109D39-1421-4FE2-92D7-7F86CAD2015B}"/>
    <dgm:cxn modelId="{37E89524-4EE2-4FBA-86CF-4288DCF1CD67}" type="presOf" srcId="{5BF7A76A-0B05-4E95-A00F-A81D76AF9524}" destId="{CC441899-9688-41F5-88DE-9DAC27362E89}" srcOrd="0" destOrd="0" presId="urn:microsoft.com/office/officeart/2009/layout/CircleArrowProcess"/>
    <dgm:cxn modelId="{F4268CCB-14F2-4882-A3F0-1630FD511FF5}" type="presOf" srcId="{2CDF7B20-9FA3-4CF6-828B-8E172560F2A5}" destId="{5D32A4E1-CCE9-4DC3-A49B-4DDF7EC3029E}" srcOrd="0" destOrd="0" presId="urn:microsoft.com/office/officeart/2009/layout/CircleArrowProcess"/>
    <dgm:cxn modelId="{24C6877F-0FF9-4404-935A-04674E5794BA}" srcId="{54D13010-E8F2-4800-ACB5-AF7ED9E43C56}" destId="{2CDF7B20-9FA3-4CF6-828B-8E172560F2A5}" srcOrd="1" destOrd="0" parTransId="{98A6D19C-80C3-4AD9-861B-FB9AACAD07A1}" sibTransId="{7E2674BF-211B-422A-9F7F-280D3C7AD470}"/>
    <dgm:cxn modelId="{4FC083E8-88BF-4478-B671-1187A107BB21}" type="presOf" srcId="{025EAF51-3ABC-4D3A-9F19-FF488887423C}" destId="{EC04FD69-E3FE-4B20-A2E1-4AF567F00DA8}" srcOrd="0" destOrd="0" presId="urn:microsoft.com/office/officeart/2009/layout/CircleArrowProcess"/>
    <dgm:cxn modelId="{A3C112D0-FDF9-442E-B663-F447AED3E5C0}" srcId="{54D13010-E8F2-4800-ACB5-AF7ED9E43C56}" destId="{5BF7A76A-0B05-4E95-A00F-A81D76AF9524}" srcOrd="2" destOrd="0" parTransId="{F87FD559-4B23-42DA-BB68-32779AD55562}" sibTransId="{52F94AB7-9430-44DF-B68C-9C698412D304}"/>
    <dgm:cxn modelId="{847C8452-3D95-4966-928F-8025A5D9A5CE}" srcId="{54D13010-E8F2-4800-ACB5-AF7ED9E43C56}" destId="{71A69918-AC38-4F19-9452-19D309A89363}" srcOrd="3" destOrd="0" parTransId="{8A6EE946-F7B2-4512-868C-B39916F43275}" sibTransId="{CB08742F-848A-4F7F-B25A-9EBE193F9BB2}"/>
    <dgm:cxn modelId="{C453A3AF-3416-4723-A008-087F1C900D16}" srcId="{54D13010-E8F2-4800-ACB5-AF7ED9E43C56}" destId="{025EAF51-3ABC-4D3A-9F19-FF488887423C}" srcOrd="0" destOrd="0" parTransId="{06AD49A0-CA45-4A8F-95DF-0077479543CF}" sibTransId="{D07EF16B-566A-48A4-8F02-FE4A45AC70BF}"/>
    <dgm:cxn modelId="{E3EB0417-FD33-466A-AB76-E4D4A9A3AA29}" type="presOf" srcId="{266994D6-D64B-434C-99C6-0A4A3B287EE6}" destId="{076E4F15-E1B7-4112-B555-705D7776FB53}" srcOrd="0" destOrd="0" presId="urn:microsoft.com/office/officeart/2009/layout/CircleArrowProcess"/>
    <dgm:cxn modelId="{BA4A2728-24AD-4A1B-87DB-70E12331EE29}" type="presParOf" srcId="{64CE21DA-FC66-42B3-9574-7DD38CA9969F}" destId="{91281C36-2C2C-4D1C-BE40-7D2E913B997C}" srcOrd="0" destOrd="0" presId="urn:microsoft.com/office/officeart/2009/layout/CircleArrowProcess"/>
    <dgm:cxn modelId="{956B1933-03B5-4124-AFF2-AFE065F453B8}" type="presParOf" srcId="{91281C36-2C2C-4D1C-BE40-7D2E913B997C}" destId="{667E085E-1AB0-4B7D-8EAB-B353008A073F}" srcOrd="0" destOrd="0" presId="urn:microsoft.com/office/officeart/2009/layout/CircleArrowProcess"/>
    <dgm:cxn modelId="{D4EAA22C-56E6-432D-BAAB-DE050CF3BCEF}" type="presParOf" srcId="{64CE21DA-FC66-42B3-9574-7DD38CA9969F}" destId="{EC04FD69-E3FE-4B20-A2E1-4AF567F00DA8}" srcOrd="1" destOrd="0" presId="urn:microsoft.com/office/officeart/2009/layout/CircleArrowProcess"/>
    <dgm:cxn modelId="{769722F8-50FF-4652-A332-2A93EB6C7AD0}" type="presParOf" srcId="{64CE21DA-FC66-42B3-9574-7DD38CA9969F}" destId="{7D7930B5-0C80-4DEF-A3ED-62C84ED79289}" srcOrd="2" destOrd="0" presId="urn:microsoft.com/office/officeart/2009/layout/CircleArrowProcess"/>
    <dgm:cxn modelId="{5B0C4A7A-DC76-49A5-A21F-EFD9C35083CF}" type="presParOf" srcId="{7D7930B5-0C80-4DEF-A3ED-62C84ED79289}" destId="{D713BC76-7ECE-43AF-9C02-30A1B5819C85}" srcOrd="0" destOrd="0" presId="urn:microsoft.com/office/officeart/2009/layout/CircleArrowProcess"/>
    <dgm:cxn modelId="{CB586640-0A44-4B20-9648-A90F89BA4E32}" type="presParOf" srcId="{64CE21DA-FC66-42B3-9574-7DD38CA9969F}" destId="{5D32A4E1-CCE9-4DC3-A49B-4DDF7EC3029E}" srcOrd="3" destOrd="0" presId="urn:microsoft.com/office/officeart/2009/layout/CircleArrowProcess"/>
    <dgm:cxn modelId="{537A7955-F22E-483A-9EE7-5CF90C9AC9D9}" type="presParOf" srcId="{64CE21DA-FC66-42B3-9574-7DD38CA9969F}" destId="{D8D4F25D-6A37-4A90-886C-F9A0AF6343CF}" srcOrd="4" destOrd="0" presId="urn:microsoft.com/office/officeart/2009/layout/CircleArrowProcess"/>
    <dgm:cxn modelId="{F5786AFA-F2E6-43B8-99B2-898340BE7CA8}" type="presParOf" srcId="{D8D4F25D-6A37-4A90-886C-F9A0AF6343CF}" destId="{DF9316A6-FB39-42C0-BF20-A466CC9B0B72}" srcOrd="0" destOrd="0" presId="urn:microsoft.com/office/officeart/2009/layout/CircleArrowProcess"/>
    <dgm:cxn modelId="{9EC6E4FC-8D11-4E17-8E62-E66EE2DE0A9C}" type="presParOf" srcId="{64CE21DA-FC66-42B3-9574-7DD38CA9969F}" destId="{CC441899-9688-41F5-88DE-9DAC27362E89}" srcOrd="5" destOrd="0" presId="urn:microsoft.com/office/officeart/2009/layout/CircleArrowProcess"/>
    <dgm:cxn modelId="{5DBB974F-D68D-46CA-8B79-46109AAECA27}" type="presParOf" srcId="{64CE21DA-FC66-42B3-9574-7DD38CA9969F}" destId="{6B48F36B-5827-4E46-8513-761EA52CD723}" srcOrd="6" destOrd="0" presId="urn:microsoft.com/office/officeart/2009/layout/CircleArrowProcess"/>
    <dgm:cxn modelId="{07B9E940-F44C-41AB-98B8-C2E4B35E0303}" type="presParOf" srcId="{6B48F36B-5827-4E46-8513-761EA52CD723}" destId="{47492334-E075-4BB6-AA25-D5BC1BC4BA84}" srcOrd="0" destOrd="0" presId="urn:microsoft.com/office/officeart/2009/layout/CircleArrowProcess"/>
    <dgm:cxn modelId="{EEE69CE2-DB38-4DEE-AC52-A263955B83F7}" type="presParOf" srcId="{64CE21DA-FC66-42B3-9574-7DD38CA9969F}" destId="{12D979F5-BFD9-44A2-A124-78AB4C387FDC}" srcOrd="7" destOrd="0" presId="urn:microsoft.com/office/officeart/2009/layout/CircleArrowProcess"/>
    <dgm:cxn modelId="{0B23B9D1-F304-452B-BAD3-BA5195FA3D07}" type="presParOf" srcId="{64CE21DA-FC66-42B3-9574-7DD38CA9969F}" destId="{24DED84F-25E9-498D-AD83-C98E6CB804C3}" srcOrd="8" destOrd="0" presId="urn:microsoft.com/office/officeart/2009/layout/CircleArrowProcess"/>
    <dgm:cxn modelId="{3CA60004-DB4D-4FF3-AA06-30BC70938FF8}" type="presParOf" srcId="{24DED84F-25E9-498D-AD83-C98E6CB804C3}" destId="{910F7FC4-465D-41D8-B7C5-C52294CF774F}" srcOrd="0" destOrd="0" presId="urn:microsoft.com/office/officeart/2009/layout/CircleArrowProcess"/>
    <dgm:cxn modelId="{FC1551D6-1A81-46E7-9439-B58C6DE87046}" type="presParOf" srcId="{64CE21DA-FC66-42B3-9574-7DD38CA9969F}" destId="{076E4F15-E1B7-4112-B555-705D7776FB5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E085E-1AB0-4B7D-8EAB-B353008A073F}">
      <dsp:nvSpPr>
        <dsp:cNvPr id="0" name=""/>
        <dsp:cNvSpPr/>
      </dsp:nvSpPr>
      <dsp:spPr>
        <a:xfrm>
          <a:off x="893992" y="423455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04FD69-E3FE-4B20-A2E1-4AF567F00DA8}">
      <dsp:nvSpPr>
        <dsp:cNvPr id="0" name=""/>
        <dsp:cNvSpPr/>
      </dsp:nvSpPr>
      <dsp:spPr>
        <a:xfrm>
          <a:off x="858835" y="898166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28:4</a:t>
          </a:r>
          <a:endParaRPr lang="ru-RU" sz="4400" b="1" kern="1200" dirty="0"/>
        </a:p>
      </dsp:txBody>
      <dsp:txXfrm>
        <a:off x="858835" y="898166"/>
        <a:ext cx="1508237" cy="417549"/>
      </dsp:txXfrm>
    </dsp:sp>
    <dsp:sp modelId="{D713BC76-7ECE-43AF-9C02-30A1B5819C85}">
      <dsp:nvSpPr>
        <dsp:cNvPr id="0" name=""/>
        <dsp:cNvSpPr/>
      </dsp:nvSpPr>
      <dsp:spPr>
        <a:xfrm>
          <a:off x="448768" y="1216161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-227958"/>
                <a:satOff val="-1151"/>
                <a:lumOff val="-1617"/>
                <a:alphaOff val="0"/>
                <a:tint val="96000"/>
                <a:lumMod val="100000"/>
              </a:schemeClr>
            </a:gs>
            <a:gs pos="78000">
              <a:schemeClr val="accent4">
                <a:hueOff val="-227958"/>
                <a:satOff val="-1151"/>
                <a:lumOff val="-161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32A4E1-CCE9-4DC3-A49B-4DDF7EC3029E}">
      <dsp:nvSpPr>
        <dsp:cNvPr id="0" name=""/>
        <dsp:cNvSpPr/>
      </dsp:nvSpPr>
      <dsp:spPr>
        <a:xfrm>
          <a:off x="441239" y="1760329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·9</a:t>
          </a:r>
          <a:endParaRPr lang="ru-RU" sz="4400" b="1" kern="1200" dirty="0"/>
        </a:p>
      </dsp:txBody>
      <dsp:txXfrm>
        <a:off x="441239" y="1760329"/>
        <a:ext cx="1508237" cy="417549"/>
      </dsp:txXfrm>
    </dsp:sp>
    <dsp:sp modelId="{DF9316A6-FB39-42C0-BF20-A466CC9B0B72}">
      <dsp:nvSpPr>
        <dsp:cNvPr id="0" name=""/>
        <dsp:cNvSpPr/>
      </dsp:nvSpPr>
      <dsp:spPr>
        <a:xfrm>
          <a:off x="864679" y="2080257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-455917"/>
                <a:satOff val="-2303"/>
                <a:lumOff val="-3235"/>
                <a:alphaOff val="0"/>
                <a:tint val="96000"/>
                <a:lumMod val="100000"/>
              </a:schemeClr>
            </a:gs>
            <a:gs pos="78000">
              <a:schemeClr val="accent4">
                <a:hueOff val="-455917"/>
                <a:satOff val="-2303"/>
                <a:lumOff val="-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441899-9688-41F5-88DE-9DAC27362E89}">
      <dsp:nvSpPr>
        <dsp:cNvPr id="0" name=""/>
        <dsp:cNvSpPr/>
      </dsp:nvSpPr>
      <dsp:spPr>
        <a:xfrm>
          <a:off x="858835" y="2622009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+7</a:t>
          </a:r>
          <a:endParaRPr lang="ru-RU" sz="4400" b="1" kern="1200" dirty="0"/>
        </a:p>
      </dsp:txBody>
      <dsp:txXfrm>
        <a:off x="858835" y="2622009"/>
        <a:ext cx="1508237" cy="417549"/>
      </dsp:txXfrm>
    </dsp:sp>
    <dsp:sp modelId="{47492334-E075-4BB6-AA25-D5BC1BC4BA84}">
      <dsp:nvSpPr>
        <dsp:cNvPr id="0" name=""/>
        <dsp:cNvSpPr/>
      </dsp:nvSpPr>
      <dsp:spPr>
        <a:xfrm>
          <a:off x="448768" y="2941937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-683875"/>
                <a:satOff val="-3454"/>
                <a:lumOff val="-4852"/>
                <a:alphaOff val="0"/>
                <a:tint val="96000"/>
                <a:lumMod val="100000"/>
              </a:schemeClr>
            </a:gs>
            <a:gs pos="78000">
              <a:schemeClr val="accent4">
                <a:hueOff val="-683875"/>
                <a:satOff val="-3454"/>
                <a:lumOff val="-485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D979F5-BFD9-44A2-A124-78AB4C387FDC}">
      <dsp:nvSpPr>
        <dsp:cNvPr id="0" name=""/>
        <dsp:cNvSpPr/>
      </dsp:nvSpPr>
      <dsp:spPr>
        <a:xfrm>
          <a:off x="441239" y="3484172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u="sng" kern="1200" dirty="0" smtClean="0"/>
            <a:t>:7</a:t>
          </a:r>
          <a:endParaRPr lang="ru-RU" sz="4400" b="1" u="sng" kern="1200" dirty="0"/>
        </a:p>
      </dsp:txBody>
      <dsp:txXfrm>
        <a:off x="441239" y="3484172"/>
        <a:ext cx="1508237" cy="417549"/>
      </dsp:txXfrm>
    </dsp:sp>
    <dsp:sp modelId="{910F7FC4-465D-41D8-B7C5-C52294CF774F}">
      <dsp:nvSpPr>
        <dsp:cNvPr id="0" name=""/>
        <dsp:cNvSpPr/>
      </dsp:nvSpPr>
      <dsp:spPr>
        <a:xfrm>
          <a:off x="971114" y="3901722"/>
          <a:ext cx="1286206" cy="128696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6E4F15-E1B7-4112-B555-705D7776FB53}">
      <dsp:nvSpPr>
        <dsp:cNvPr id="0" name=""/>
        <dsp:cNvSpPr/>
      </dsp:nvSpPr>
      <dsp:spPr>
        <a:xfrm>
          <a:off x="1195217" y="4346335"/>
          <a:ext cx="835472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u="sng" kern="1200" dirty="0" smtClean="0">
              <a:solidFill>
                <a:srgbClr val="C00000"/>
              </a:solidFill>
            </a:rPr>
            <a:t>?</a:t>
          </a:r>
          <a:endParaRPr lang="ru-RU" sz="4400" b="1" u="sng" kern="1200" dirty="0">
            <a:solidFill>
              <a:srgbClr val="C00000"/>
            </a:solidFill>
          </a:endParaRPr>
        </a:p>
      </dsp:txBody>
      <dsp:txXfrm>
        <a:off x="1195217" y="4346335"/>
        <a:ext cx="835472" cy="417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E085E-1AB0-4B7D-8EAB-B353008A073F}">
      <dsp:nvSpPr>
        <dsp:cNvPr id="0" name=""/>
        <dsp:cNvSpPr/>
      </dsp:nvSpPr>
      <dsp:spPr>
        <a:xfrm>
          <a:off x="864679" y="319928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04FD69-E3FE-4B20-A2E1-4AF567F00DA8}">
      <dsp:nvSpPr>
        <dsp:cNvPr id="0" name=""/>
        <dsp:cNvSpPr/>
      </dsp:nvSpPr>
      <dsp:spPr>
        <a:xfrm>
          <a:off x="858835" y="862162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24:3</a:t>
          </a:r>
          <a:endParaRPr lang="ru-RU" sz="4400" b="1" kern="1200" dirty="0"/>
        </a:p>
      </dsp:txBody>
      <dsp:txXfrm>
        <a:off x="858835" y="862162"/>
        <a:ext cx="1508237" cy="417549"/>
      </dsp:txXfrm>
    </dsp:sp>
    <dsp:sp modelId="{D713BC76-7ECE-43AF-9C02-30A1B5819C85}">
      <dsp:nvSpPr>
        <dsp:cNvPr id="0" name=""/>
        <dsp:cNvSpPr/>
      </dsp:nvSpPr>
      <dsp:spPr>
        <a:xfrm>
          <a:off x="448768" y="1180157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32A4E1-CCE9-4DC3-A49B-4DDF7EC3029E}">
      <dsp:nvSpPr>
        <dsp:cNvPr id="0" name=""/>
        <dsp:cNvSpPr/>
      </dsp:nvSpPr>
      <dsp:spPr>
        <a:xfrm>
          <a:off x="441239" y="1724325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·5</a:t>
          </a:r>
          <a:endParaRPr lang="ru-RU" sz="4400" b="1" kern="1200" dirty="0"/>
        </a:p>
      </dsp:txBody>
      <dsp:txXfrm>
        <a:off x="441239" y="1724325"/>
        <a:ext cx="1508237" cy="417549"/>
      </dsp:txXfrm>
    </dsp:sp>
    <dsp:sp modelId="{DF9316A6-FB39-42C0-BF20-A466CC9B0B72}">
      <dsp:nvSpPr>
        <dsp:cNvPr id="0" name=""/>
        <dsp:cNvSpPr/>
      </dsp:nvSpPr>
      <dsp:spPr>
        <a:xfrm>
          <a:off x="864679" y="2044253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441899-9688-41F5-88DE-9DAC27362E89}">
      <dsp:nvSpPr>
        <dsp:cNvPr id="0" name=""/>
        <dsp:cNvSpPr/>
      </dsp:nvSpPr>
      <dsp:spPr>
        <a:xfrm>
          <a:off x="858835" y="2586005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-5</a:t>
          </a:r>
          <a:endParaRPr lang="ru-RU" sz="4400" b="1" kern="1200" dirty="0"/>
        </a:p>
      </dsp:txBody>
      <dsp:txXfrm>
        <a:off x="858835" y="2586005"/>
        <a:ext cx="1508237" cy="417549"/>
      </dsp:txXfrm>
    </dsp:sp>
    <dsp:sp modelId="{47492334-E075-4BB6-AA25-D5BC1BC4BA84}">
      <dsp:nvSpPr>
        <dsp:cNvPr id="0" name=""/>
        <dsp:cNvSpPr/>
      </dsp:nvSpPr>
      <dsp:spPr>
        <a:xfrm>
          <a:off x="448768" y="2905933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D979F5-BFD9-44A2-A124-78AB4C387FDC}">
      <dsp:nvSpPr>
        <dsp:cNvPr id="0" name=""/>
        <dsp:cNvSpPr/>
      </dsp:nvSpPr>
      <dsp:spPr>
        <a:xfrm>
          <a:off x="441239" y="3448168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u="sng" kern="1200" dirty="0" smtClean="0"/>
            <a:t>:5</a:t>
          </a:r>
          <a:endParaRPr lang="ru-RU" sz="4400" b="1" u="sng" kern="1200" dirty="0"/>
        </a:p>
      </dsp:txBody>
      <dsp:txXfrm>
        <a:off x="441239" y="3448168"/>
        <a:ext cx="1508237" cy="417549"/>
      </dsp:txXfrm>
    </dsp:sp>
    <dsp:sp modelId="{910F7FC4-465D-41D8-B7C5-C52294CF774F}">
      <dsp:nvSpPr>
        <dsp:cNvPr id="0" name=""/>
        <dsp:cNvSpPr/>
      </dsp:nvSpPr>
      <dsp:spPr>
        <a:xfrm>
          <a:off x="971114" y="3865718"/>
          <a:ext cx="1286206" cy="128696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6E4F15-E1B7-4112-B555-705D7776FB53}">
      <dsp:nvSpPr>
        <dsp:cNvPr id="0" name=""/>
        <dsp:cNvSpPr/>
      </dsp:nvSpPr>
      <dsp:spPr>
        <a:xfrm>
          <a:off x="1195217" y="4310331"/>
          <a:ext cx="835472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u="sng" kern="1200" dirty="0" smtClean="0">
              <a:solidFill>
                <a:srgbClr val="FF0000"/>
              </a:solidFill>
            </a:rPr>
            <a:t>?</a:t>
          </a:r>
          <a:endParaRPr lang="ru-RU" sz="4400" b="1" u="sng" kern="1200" dirty="0">
            <a:solidFill>
              <a:srgbClr val="FF0000"/>
            </a:solidFill>
          </a:endParaRPr>
        </a:p>
      </dsp:txBody>
      <dsp:txXfrm>
        <a:off x="1195217" y="4310331"/>
        <a:ext cx="835472" cy="4175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E085E-1AB0-4B7D-8EAB-B353008A073F}">
      <dsp:nvSpPr>
        <dsp:cNvPr id="0" name=""/>
        <dsp:cNvSpPr/>
      </dsp:nvSpPr>
      <dsp:spPr>
        <a:xfrm>
          <a:off x="864679" y="414248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04FD69-E3FE-4B20-A2E1-4AF567F00DA8}">
      <dsp:nvSpPr>
        <dsp:cNvPr id="0" name=""/>
        <dsp:cNvSpPr/>
      </dsp:nvSpPr>
      <dsp:spPr>
        <a:xfrm>
          <a:off x="858835" y="956482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36:6</a:t>
          </a:r>
          <a:endParaRPr lang="ru-RU" sz="4400" b="1" kern="1200" dirty="0"/>
        </a:p>
      </dsp:txBody>
      <dsp:txXfrm>
        <a:off x="858835" y="956482"/>
        <a:ext cx="1508237" cy="417549"/>
      </dsp:txXfrm>
    </dsp:sp>
    <dsp:sp modelId="{D713BC76-7ECE-43AF-9C02-30A1B5819C85}">
      <dsp:nvSpPr>
        <dsp:cNvPr id="0" name=""/>
        <dsp:cNvSpPr/>
      </dsp:nvSpPr>
      <dsp:spPr>
        <a:xfrm>
          <a:off x="448768" y="1274477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-227958"/>
                <a:satOff val="-1151"/>
                <a:lumOff val="-1617"/>
                <a:alphaOff val="0"/>
                <a:tint val="96000"/>
                <a:lumMod val="100000"/>
              </a:schemeClr>
            </a:gs>
            <a:gs pos="78000">
              <a:schemeClr val="accent4">
                <a:hueOff val="-227958"/>
                <a:satOff val="-1151"/>
                <a:lumOff val="-161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32A4E1-CCE9-4DC3-A49B-4DDF7EC3029E}">
      <dsp:nvSpPr>
        <dsp:cNvPr id="0" name=""/>
        <dsp:cNvSpPr/>
      </dsp:nvSpPr>
      <dsp:spPr>
        <a:xfrm>
          <a:off x="441239" y="1818645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·2</a:t>
          </a:r>
          <a:endParaRPr lang="ru-RU" sz="4400" b="1" kern="1200" dirty="0"/>
        </a:p>
      </dsp:txBody>
      <dsp:txXfrm>
        <a:off x="441239" y="1818645"/>
        <a:ext cx="1508237" cy="417549"/>
      </dsp:txXfrm>
    </dsp:sp>
    <dsp:sp modelId="{DF9316A6-FB39-42C0-BF20-A466CC9B0B72}">
      <dsp:nvSpPr>
        <dsp:cNvPr id="0" name=""/>
        <dsp:cNvSpPr/>
      </dsp:nvSpPr>
      <dsp:spPr>
        <a:xfrm>
          <a:off x="864679" y="2138573"/>
          <a:ext cx="1497111" cy="149718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-455917"/>
                <a:satOff val="-2303"/>
                <a:lumOff val="-3235"/>
                <a:alphaOff val="0"/>
                <a:tint val="96000"/>
                <a:lumMod val="100000"/>
              </a:schemeClr>
            </a:gs>
            <a:gs pos="78000">
              <a:schemeClr val="accent4">
                <a:hueOff val="-455917"/>
                <a:satOff val="-2303"/>
                <a:lumOff val="-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441899-9688-41F5-88DE-9DAC27362E89}">
      <dsp:nvSpPr>
        <dsp:cNvPr id="0" name=""/>
        <dsp:cNvSpPr/>
      </dsp:nvSpPr>
      <dsp:spPr>
        <a:xfrm>
          <a:off x="858835" y="2680325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/>
            <a:t>+8</a:t>
          </a:r>
          <a:endParaRPr lang="ru-RU" sz="4400" b="1" kern="1200" dirty="0"/>
        </a:p>
      </dsp:txBody>
      <dsp:txXfrm>
        <a:off x="858835" y="2680325"/>
        <a:ext cx="1508237" cy="417549"/>
      </dsp:txXfrm>
    </dsp:sp>
    <dsp:sp modelId="{47492334-E075-4BB6-AA25-D5BC1BC4BA84}">
      <dsp:nvSpPr>
        <dsp:cNvPr id="0" name=""/>
        <dsp:cNvSpPr/>
      </dsp:nvSpPr>
      <dsp:spPr>
        <a:xfrm>
          <a:off x="448768" y="3000253"/>
          <a:ext cx="1497111" cy="14971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-683875"/>
                <a:satOff val="-3454"/>
                <a:lumOff val="-4852"/>
                <a:alphaOff val="0"/>
                <a:tint val="96000"/>
                <a:lumMod val="100000"/>
              </a:schemeClr>
            </a:gs>
            <a:gs pos="78000">
              <a:schemeClr val="accent4">
                <a:hueOff val="-683875"/>
                <a:satOff val="-3454"/>
                <a:lumOff val="-485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D979F5-BFD9-44A2-A124-78AB4C387FDC}">
      <dsp:nvSpPr>
        <dsp:cNvPr id="0" name=""/>
        <dsp:cNvSpPr/>
      </dsp:nvSpPr>
      <dsp:spPr>
        <a:xfrm>
          <a:off x="441239" y="3542488"/>
          <a:ext cx="1508237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u="sng" kern="1200" dirty="0" smtClean="0"/>
            <a:t>:4</a:t>
          </a:r>
          <a:endParaRPr lang="ru-RU" sz="4400" b="1" u="sng" kern="1200" dirty="0"/>
        </a:p>
      </dsp:txBody>
      <dsp:txXfrm>
        <a:off x="441239" y="3542488"/>
        <a:ext cx="1508237" cy="417549"/>
      </dsp:txXfrm>
    </dsp:sp>
    <dsp:sp modelId="{910F7FC4-465D-41D8-B7C5-C52294CF774F}">
      <dsp:nvSpPr>
        <dsp:cNvPr id="0" name=""/>
        <dsp:cNvSpPr/>
      </dsp:nvSpPr>
      <dsp:spPr>
        <a:xfrm>
          <a:off x="971114" y="3960038"/>
          <a:ext cx="1286206" cy="128696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6E4F15-E1B7-4112-B555-705D7776FB53}">
      <dsp:nvSpPr>
        <dsp:cNvPr id="0" name=""/>
        <dsp:cNvSpPr/>
      </dsp:nvSpPr>
      <dsp:spPr>
        <a:xfrm>
          <a:off x="1195217" y="4404651"/>
          <a:ext cx="835472" cy="41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u="sng" kern="1200" dirty="0" smtClean="0">
              <a:solidFill>
                <a:srgbClr val="C00000"/>
              </a:solidFill>
            </a:rPr>
            <a:t>?</a:t>
          </a:r>
          <a:endParaRPr lang="ru-RU" sz="4400" b="1" u="sng" kern="1200" dirty="0">
            <a:solidFill>
              <a:srgbClr val="C00000"/>
            </a:solidFill>
          </a:endParaRPr>
        </a:p>
      </dsp:txBody>
      <dsp:txXfrm>
        <a:off x="1195217" y="4404651"/>
        <a:ext cx="835472" cy="417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BE439-B81B-42B6-ACA8-FC4EDE4C8CD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DFD8-24DB-4E08-91A5-1DA0854B6E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9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12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57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558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9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408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41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66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2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39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0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2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7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7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75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29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2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8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1844715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 </a:t>
            </a:r>
          </a:p>
          <a:p>
            <a:r>
              <a:rPr lang="uk-UA" sz="4400" b="1" dirty="0" smtClean="0"/>
              <a:t>Вправи </a:t>
            </a:r>
            <a:r>
              <a:rPr lang="uk-UA" sz="4400" b="1" dirty="0"/>
              <a:t>на застосування  таблиць множення і ділення з числом </a:t>
            </a:r>
            <a:r>
              <a:rPr lang="uk-UA" sz="4400" b="1" dirty="0" smtClean="0"/>
              <a:t>7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8301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494" y="32048"/>
            <a:ext cx="907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</a:rPr>
              <a:t>Задача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4" y="32048"/>
            <a:ext cx="90730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4400" b="1" dirty="0" smtClean="0">
              <a:solidFill>
                <a:srgbClr val="C00000"/>
              </a:solidFill>
            </a:endParaRPr>
          </a:p>
          <a:p>
            <a:pPr algn="ctr"/>
            <a:r>
              <a:rPr lang="uk-UA" sz="4400" b="1" dirty="0" smtClean="0">
                <a:solidFill>
                  <a:srgbClr val="C00000"/>
                </a:solidFill>
              </a:rPr>
              <a:t>(2 способи)</a:t>
            </a:r>
          </a:p>
          <a:p>
            <a:pPr algn="ctr"/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629" y="1669237"/>
            <a:ext cx="71607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4400" b="1" dirty="0" smtClean="0"/>
              <a:t> 28 олівців і 32 ручки розклали </a:t>
            </a:r>
            <a:r>
              <a:rPr lang="uk-UA" sz="4400" b="1" dirty="0" smtClean="0"/>
              <a:t>в </a:t>
            </a:r>
            <a:r>
              <a:rPr lang="uk-UA" sz="4400" b="1" dirty="0" smtClean="0"/>
              <a:t>6 коробок порівну. Скільки олівців і ручок разом було </a:t>
            </a:r>
            <a:r>
              <a:rPr lang="uk-UA" sz="4400" b="1" dirty="0" smtClean="0"/>
              <a:t>в </a:t>
            </a:r>
            <a:r>
              <a:rPr lang="uk-UA" sz="4400" b="1" dirty="0" smtClean="0"/>
              <a:t>кожній </a:t>
            </a:r>
            <a:r>
              <a:rPr lang="uk-UA" sz="4400" b="1" dirty="0" smtClean="0"/>
              <a:t>з </a:t>
            </a:r>
            <a:r>
              <a:rPr lang="uk-UA" sz="4400" b="1" dirty="0" smtClean="0"/>
              <a:t>таких коробок? </a:t>
            </a:r>
          </a:p>
        </p:txBody>
      </p:sp>
    </p:spTree>
    <p:extLst>
      <p:ext uri="{BB962C8B-B14F-4D97-AF65-F5344CB8AC3E}">
        <p14:creationId xmlns:p14="http://schemas.microsoft.com/office/powerpoint/2010/main" val="18744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04664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uk-UA" sz="4400" b="1" dirty="0" smtClean="0">
                <a:solidFill>
                  <a:srgbClr val="C00000"/>
                </a:solidFill>
              </a:rPr>
              <a:t>Сьогодні я навчився (</a:t>
            </a:r>
            <a:r>
              <a:rPr lang="uk-UA" sz="4400" b="1" dirty="0" err="1" smtClean="0">
                <a:solidFill>
                  <a:srgbClr val="C00000"/>
                </a:solidFill>
              </a:rPr>
              <a:t>лася</a:t>
            </a:r>
            <a:r>
              <a:rPr lang="uk-UA" sz="4400" b="1" dirty="0" smtClean="0">
                <a:solidFill>
                  <a:srgbClr val="C00000"/>
                </a:solidFill>
              </a:rPr>
              <a:t>)…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uk-UA" sz="4400" b="1" dirty="0" smtClean="0">
                <a:solidFill>
                  <a:srgbClr val="C00000"/>
                </a:solidFill>
              </a:rPr>
              <a:t>Мені сподобалося…</a:t>
            </a:r>
          </a:p>
        </p:txBody>
      </p:sp>
    </p:spTree>
    <p:extLst>
      <p:ext uri="{BB962C8B-B14F-4D97-AF65-F5344CB8AC3E}">
        <p14:creationId xmlns:p14="http://schemas.microsoft.com/office/powerpoint/2010/main" val="15124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817" y="548680"/>
            <a:ext cx="8229600" cy="4525963"/>
          </a:xfrm>
        </p:spPr>
        <p:txBody>
          <a:bodyPr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Девіз уроку:</a:t>
            </a:r>
          </a:p>
          <a:p>
            <a:pPr marL="0" indent="0">
              <a:buNone/>
            </a:pP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Думати – активно,</a:t>
            </a:r>
          </a:p>
          <a:p>
            <a:pPr marL="0" indent="0">
              <a:buNone/>
            </a:pP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Діяти – </a:t>
            </a:r>
            <a:r>
              <a:rPr lang="uk-UA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оперативно</a:t>
            </a: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</a:p>
          <a:p>
            <a:pPr marL="0" indent="0">
              <a:buNone/>
            </a:pP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Сперечатись – доказово, </a:t>
            </a:r>
          </a:p>
          <a:p>
            <a:pPr marL="0" indent="0">
              <a:buNone/>
            </a:pP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 для всіх обов'язково.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79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88640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Каліграфічна хвилинка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988840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002060"/>
                </a:solidFill>
              </a:rPr>
              <a:t>7  14   21  …  …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22175" y="3861048"/>
            <a:ext cx="8115742" cy="417549"/>
            <a:chOff x="858835" y="610134"/>
            <a:chExt cx="1508237" cy="41754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858835" y="610134"/>
              <a:ext cx="1508237" cy="41754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858835" y="610134"/>
              <a:ext cx="1508237" cy="417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b="1" i="1" dirty="0" smtClean="0">
                  <a:latin typeface="Book Antiqua" panose="02040602050305030304" pitchFamily="18" charset="0"/>
                </a:rPr>
                <a:t>Знайдіть закономірність </a:t>
              </a:r>
              <a:endParaRPr lang="uk-UA" sz="4400" b="1" i="1" dirty="0" smtClean="0">
                <a:latin typeface="Book Antiqua" panose="02040602050305030304" pitchFamily="18" charset="0"/>
              </a:endParaRP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b="1" i="1" dirty="0" smtClean="0">
                  <a:latin typeface="Book Antiqua" panose="02040602050305030304" pitchFamily="18" charset="0"/>
                </a:rPr>
                <a:t>і </a:t>
              </a:r>
              <a:r>
                <a:rPr lang="uk-UA" sz="4400" b="1" i="1" dirty="0" smtClean="0">
                  <a:latin typeface="Book Antiqua" panose="02040602050305030304" pitchFamily="18" charset="0"/>
                </a:rPr>
                <a:t>продовжте ряд.</a:t>
              </a:r>
              <a:endParaRPr lang="ru-RU" sz="4400" b="1" i="1" kern="1200" dirty="0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05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83"/>
            <a:ext cx="9756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>
                <a:solidFill>
                  <a:srgbClr val="C00000"/>
                </a:solidFill>
              </a:rPr>
              <a:t>Математичні ланцюжки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53318728"/>
              </p:ext>
            </p:extLst>
          </p:nvPr>
        </p:nvGraphicFramePr>
        <p:xfrm>
          <a:off x="899592" y="1124744"/>
          <a:ext cx="280831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5609704"/>
              </p:ext>
            </p:extLst>
          </p:nvPr>
        </p:nvGraphicFramePr>
        <p:xfrm>
          <a:off x="3311860" y="1196752"/>
          <a:ext cx="280831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465628503"/>
              </p:ext>
            </p:extLst>
          </p:nvPr>
        </p:nvGraphicFramePr>
        <p:xfrm>
          <a:off x="5868144" y="1196752"/>
          <a:ext cx="2808312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53498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81149" y="270892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2215788"/>
            <a:ext cx="68407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rgbClr val="0070C0"/>
                </a:solidFill>
              </a:rPr>
              <a:t>Зразок:</a:t>
            </a:r>
          </a:p>
          <a:p>
            <a:r>
              <a:rPr lang="uk-UA" sz="4400" b="1" dirty="0" smtClean="0"/>
              <a:t>1·7=7         7:7=1        7:1=7</a:t>
            </a:r>
          </a:p>
          <a:p>
            <a:r>
              <a:rPr lang="uk-UA" sz="4400" b="1" dirty="0" smtClean="0"/>
              <a:t>2·7=14      14:7=2      14:2=7</a:t>
            </a:r>
            <a:endParaRPr lang="ru-RU" sz="4400" b="1" dirty="0"/>
          </a:p>
        </p:txBody>
      </p:sp>
      <p:pic>
        <p:nvPicPr>
          <p:cNvPr id="14" name="Picture 2" descr="http://pad2.whstatic.com/images/thumb/6/6d/Be-Quiet-During-Class-Step-4.jpg/670px-Be-Quiet-During-Class-Step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30244"/>
            <a:ext cx="2225756" cy="1878676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23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81149" y="270892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37941"/>
            <a:ext cx="7812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Гра «Хто </a:t>
            </a:r>
            <a:r>
              <a:rPr lang="uk-UA" sz="6000" b="1" dirty="0" smtClean="0">
                <a:solidFill>
                  <a:srgbClr val="C00000"/>
                </a:solidFill>
              </a:rPr>
              <a:t>швидше</a:t>
            </a:r>
            <a:r>
              <a:rPr lang="uk-UA" sz="6000" b="1" dirty="0" smtClean="0">
                <a:solidFill>
                  <a:srgbClr val="C00000"/>
                </a:solidFill>
              </a:rPr>
              <a:t>?»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15788"/>
            <a:ext cx="100446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/>
              <a:t>35:х=7х·7=42  49:х=7</a:t>
            </a:r>
          </a:p>
          <a:p>
            <a:r>
              <a:rPr lang="uk-UA" sz="4400" b="1" dirty="0" smtClean="0"/>
              <a:t>    </a:t>
            </a:r>
            <a:endParaRPr lang="ru-RU" sz="44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843808" y="2343094"/>
            <a:ext cx="0" cy="24540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68144" y="2405221"/>
            <a:ext cx="0" cy="24540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5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4493" y="2703016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rgbClr val="0070C0"/>
                </a:solidFill>
              </a:rPr>
              <a:t>7 днів=…тижнів  </a:t>
            </a:r>
          </a:p>
          <a:p>
            <a:r>
              <a:rPr lang="uk-UA" sz="6600" b="1" dirty="0" smtClean="0">
                <a:solidFill>
                  <a:srgbClr val="0070C0"/>
                </a:solidFill>
              </a:rPr>
              <a:t>7 тижнів= … днів</a:t>
            </a:r>
          </a:p>
          <a:p>
            <a:endParaRPr lang="uk-UA" sz="6600" b="1" dirty="0" smtClean="0"/>
          </a:p>
          <a:p>
            <a:r>
              <a:rPr lang="uk-UA" sz="6600" b="1" dirty="0" smtClean="0"/>
              <a:t>    </a:t>
            </a:r>
            <a:endParaRPr lang="ru-RU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21061" y="260648"/>
            <a:ext cx="5544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rgbClr val="C00000"/>
                </a:solidFill>
              </a:rPr>
              <a:t>Завдання </a:t>
            </a:r>
            <a:endParaRPr lang="uk-UA" sz="6000" b="1" dirty="0" smtClean="0">
              <a:solidFill>
                <a:srgbClr val="C00000"/>
              </a:solidFill>
            </a:endParaRPr>
          </a:p>
          <a:p>
            <a:pPr algn="ctr"/>
            <a:r>
              <a:rPr lang="uk-UA" sz="6000" b="1" dirty="0" smtClean="0">
                <a:solidFill>
                  <a:srgbClr val="C00000"/>
                </a:solidFill>
              </a:rPr>
              <a:t>з </a:t>
            </a:r>
            <a:r>
              <a:rPr lang="uk-UA" sz="6000" b="1" dirty="0" smtClean="0">
                <a:solidFill>
                  <a:srgbClr val="C00000"/>
                </a:solidFill>
              </a:rPr>
              <a:t>календаря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00608" y="146154"/>
            <a:ext cx="10513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solidFill>
                  <a:srgbClr val="C00000"/>
                </a:solidFill>
              </a:rPr>
              <a:t>Геометричне завдання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268760"/>
            <a:ext cx="2880320" cy="2880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63617" y="2085307"/>
            <a:ext cx="118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7см</a:t>
            </a:r>
            <a:endParaRPr lang="ru-RU" sz="36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1735619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P=?</a:t>
            </a:r>
            <a:r>
              <a:rPr lang="uk-UA" sz="60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см</a:t>
            </a:r>
            <a:endParaRPr lang="ru-RU" sz="6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268760"/>
            <a:ext cx="2880320" cy="28803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71600" y="1268760"/>
            <a:ext cx="2880320" cy="28803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771800" y="4692998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Book Antiqua" panose="02040602050305030304" pitchFamily="18" charset="0"/>
              </a:rPr>
              <a:t>Скільки трикутників утворилося?</a:t>
            </a:r>
            <a:endParaRPr lang="ru-RU" sz="4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81149" y="270892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4" y="32048"/>
            <a:ext cx="907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</a:rPr>
              <a:t>Задача</a:t>
            </a:r>
          </a:p>
          <a:p>
            <a:pPr algn="ctr"/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946583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Один пакет містить </a:t>
            </a:r>
            <a:r>
              <a:rPr lang="uk-UA" sz="4400" b="1" dirty="0"/>
              <a:t>4</a:t>
            </a:r>
            <a:r>
              <a:rPr lang="uk-UA" sz="4400" b="1" dirty="0" smtClean="0"/>
              <a:t> кг цукру і коштує 36 грн. </a:t>
            </a:r>
          </a:p>
          <a:p>
            <a:pPr algn="ctr"/>
            <a:r>
              <a:rPr lang="uk-UA" sz="4400" b="1" dirty="0" smtClean="0"/>
              <a:t>Скільки коштує 1 кг цукру?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00411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170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Alla Kravchenko</cp:lastModifiedBy>
  <cp:revision>46</cp:revision>
  <cp:lastPrinted>2016-03-31T21:09:03Z</cp:lastPrinted>
  <dcterms:created xsi:type="dcterms:W3CDTF">2016-03-21T19:08:09Z</dcterms:created>
  <dcterms:modified xsi:type="dcterms:W3CDTF">2020-09-07T08:00:02Z</dcterms:modified>
</cp:coreProperties>
</file>