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14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10080625" cy="7559675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144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777" y="1433876"/>
            <a:ext cx="7185071" cy="2765943"/>
          </a:xfrm>
        </p:spPr>
        <p:txBody>
          <a:bodyPr anchor="b">
            <a:normAutofit/>
          </a:bodyPr>
          <a:lstStyle>
            <a:lvl1pPr algn="ctr">
              <a:defRPr sz="529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777" y="4283817"/>
            <a:ext cx="7185071" cy="1511934"/>
          </a:xfrm>
        </p:spPr>
        <p:txBody>
          <a:bodyPr>
            <a:normAutofit/>
          </a:bodyPr>
          <a:lstStyle>
            <a:lvl1pPr marL="0" indent="0" algn="ctr">
              <a:buNone/>
              <a:defRPr sz="2425">
                <a:solidFill>
                  <a:schemeClr val="bg1">
                    <a:lumMod val="50000"/>
                  </a:schemeClr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939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46" y="4728240"/>
            <a:ext cx="8569550" cy="894650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79574" y="769703"/>
            <a:ext cx="8121495" cy="3542990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531" y="5631427"/>
            <a:ext cx="8569566" cy="752299"/>
          </a:xfrm>
        </p:spPr>
        <p:txBody>
          <a:bodyPr/>
          <a:lstStyle>
            <a:lvl1pPr marL="0" indent="0" algn="ctr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609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31" y="671972"/>
            <a:ext cx="8569566" cy="3777903"/>
          </a:xfrm>
        </p:spPr>
        <p:txBody>
          <a:bodyPr anchor="ctr"/>
          <a:lstStyle>
            <a:lvl1pPr algn="ctr">
              <a:defRPr sz="35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531" y="4635037"/>
            <a:ext cx="8569566" cy="1748690"/>
          </a:xfrm>
        </p:spPr>
        <p:txBody>
          <a:bodyPr anchor="ctr"/>
          <a:lstStyle>
            <a:lvl1pPr marL="0" indent="0" algn="ctr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4642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5761" y="961867"/>
            <a:ext cx="7691729" cy="3009226"/>
          </a:xfrm>
        </p:spPr>
        <p:txBody>
          <a:bodyPr anchor="ctr"/>
          <a:lstStyle>
            <a:lvl1pPr>
              <a:defRPr sz="35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22669" y="3979392"/>
            <a:ext cx="7236601" cy="655644"/>
          </a:xfrm>
        </p:spPr>
        <p:txBody>
          <a:bodyPr anchor="t">
            <a:normAutofit/>
          </a:bodyPr>
          <a:lstStyle>
            <a:lvl1pPr marL="0" indent="0">
              <a:buNone/>
              <a:defRPr sz="1543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531" y="4820199"/>
            <a:ext cx="8569566" cy="156644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13181" y="978700"/>
            <a:ext cx="602906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818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654224" y="3439239"/>
            <a:ext cx="610351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818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81392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31" y="2357545"/>
            <a:ext cx="8569566" cy="2768833"/>
          </a:xfrm>
        </p:spPr>
        <p:txBody>
          <a:bodyPr anchor="b"/>
          <a:lstStyle>
            <a:lvl1pPr algn="ctr">
              <a:defRPr sz="35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531" y="5139361"/>
            <a:ext cx="8569566" cy="1257349"/>
          </a:xfrm>
        </p:spPr>
        <p:txBody>
          <a:bodyPr anchor="t"/>
          <a:lstStyle>
            <a:lvl1pPr marL="0" indent="0" algn="ctr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977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755531" y="671971"/>
            <a:ext cx="8569566" cy="17693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755530" y="2609282"/>
            <a:ext cx="2727669" cy="63522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646" b="0">
                <a:solidFill>
                  <a:schemeClr val="tx1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755530" y="3244505"/>
            <a:ext cx="2727669" cy="3139222"/>
          </a:xfrm>
        </p:spPr>
        <p:txBody>
          <a:bodyPr anchor="t">
            <a:normAutofit/>
          </a:bodyPr>
          <a:lstStyle>
            <a:lvl1pPr marL="0" indent="0" algn="ctr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81338" y="2609282"/>
            <a:ext cx="2721505" cy="63522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646" b="0">
                <a:solidFill>
                  <a:schemeClr val="tx1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672210" y="3244505"/>
            <a:ext cx="2731286" cy="3139222"/>
          </a:xfrm>
        </p:spPr>
        <p:txBody>
          <a:bodyPr anchor="t">
            <a:normAutofit/>
          </a:bodyPr>
          <a:lstStyle>
            <a:lvl1pPr marL="0" indent="0" algn="ctr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592506" y="2609282"/>
            <a:ext cx="2732590" cy="63522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646" b="0">
                <a:solidFill>
                  <a:schemeClr val="tx1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6592506" y="3244505"/>
            <a:ext cx="2732590" cy="3139222"/>
          </a:xfrm>
        </p:spPr>
        <p:txBody>
          <a:bodyPr anchor="t">
            <a:normAutofit/>
          </a:bodyPr>
          <a:lstStyle>
            <a:lvl1pPr marL="0" indent="0" algn="ctr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2113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755531" y="673263"/>
            <a:ext cx="8569566" cy="17680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755530" y="4635035"/>
            <a:ext cx="2725547" cy="63522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25" b="0">
                <a:solidFill>
                  <a:schemeClr val="tx1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755530" y="2609282"/>
            <a:ext cx="2725547" cy="1679928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764"/>
            </a:lvl2pPr>
            <a:lvl3pPr marL="1007943" indent="0">
              <a:buNone/>
              <a:defRPr sz="176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755530" y="5270258"/>
            <a:ext cx="2725547" cy="1113468"/>
          </a:xfrm>
        </p:spPr>
        <p:txBody>
          <a:bodyPr anchor="t">
            <a:normAutofit/>
          </a:bodyPr>
          <a:lstStyle>
            <a:lvl1pPr marL="0" indent="0" algn="ctr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73375" y="4635035"/>
            <a:ext cx="2730027" cy="63522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25" b="0">
                <a:solidFill>
                  <a:schemeClr val="tx1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672208" y="2609282"/>
            <a:ext cx="2731287" cy="1679928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764"/>
            </a:lvl2pPr>
            <a:lvl3pPr marL="1007943" indent="0">
              <a:buNone/>
              <a:defRPr sz="176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672208" y="5270257"/>
            <a:ext cx="2731287" cy="1113469"/>
          </a:xfrm>
        </p:spPr>
        <p:txBody>
          <a:bodyPr anchor="t">
            <a:normAutofit/>
          </a:bodyPr>
          <a:lstStyle>
            <a:lvl1pPr marL="0" indent="0" algn="ctr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592507" y="4635035"/>
            <a:ext cx="2729079" cy="63522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25" b="0">
                <a:solidFill>
                  <a:schemeClr val="tx1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592506" y="2609282"/>
            <a:ext cx="2732590" cy="1679928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764"/>
            </a:lvl2pPr>
            <a:lvl3pPr marL="1007943" indent="0">
              <a:buNone/>
              <a:defRPr sz="176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6592402" y="5270255"/>
            <a:ext cx="2732694" cy="1113471"/>
          </a:xfrm>
        </p:spPr>
        <p:txBody>
          <a:bodyPr anchor="t">
            <a:normAutofit/>
          </a:bodyPr>
          <a:lstStyle>
            <a:lvl1pPr marL="0" indent="0" algn="ctr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8141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755531" y="2609283"/>
            <a:ext cx="8569566" cy="37744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9/7/2020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9388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3948" y="671974"/>
            <a:ext cx="2111149" cy="571175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755530" y="671974"/>
            <a:ext cx="6332409" cy="571175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399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755529" y="2609282"/>
            <a:ext cx="8569049" cy="37744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9/7/2020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925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30" y="913339"/>
            <a:ext cx="8559066" cy="3016836"/>
          </a:xfrm>
        </p:spPr>
        <p:txBody>
          <a:bodyPr anchor="b">
            <a:normAutofit/>
          </a:bodyPr>
          <a:lstStyle>
            <a:lvl1pPr>
              <a:defRPr sz="4409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530" y="4031671"/>
            <a:ext cx="8559066" cy="1508168"/>
          </a:xfrm>
        </p:spPr>
        <p:txBody>
          <a:bodyPr>
            <a:normAutofit/>
          </a:bodyPr>
          <a:lstStyle>
            <a:lvl1pPr marL="0" indent="0" algn="ctr">
              <a:buNone/>
              <a:defRPr sz="2205">
                <a:solidFill>
                  <a:schemeClr val="bg1">
                    <a:lumMod val="50000"/>
                  </a:schemeClr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107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755531" y="681802"/>
            <a:ext cx="8569565" cy="17594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755529" y="2609282"/>
            <a:ext cx="4221780" cy="37744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5103316" y="2609282"/>
            <a:ext cx="4221262" cy="37744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166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755531" y="681802"/>
            <a:ext cx="8569565" cy="17594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7810" y="2613608"/>
            <a:ext cx="4029501" cy="749567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866" b="0">
                <a:solidFill>
                  <a:schemeClr val="tx1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755530" y="3363177"/>
            <a:ext cx="4221780" cy="3020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88710" y="2613608"/>
            <a:ext cx="4036387" cy="749567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866" b="0">
                <a:solidFill>
                  <a:schemeClr val="tx1"/>
                </a:solidFill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5103317" y="3363177"/>
            <a:ext cx="4221263" cy="3020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032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548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536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30" y="671971"/>
            <a:ext cx="3254117" cy="2230261"/>
          </a:xfrm>
        </p:spPr>
        <p:txBody>
          <a:bodyPr anchor="b"/>
          <a:lstStyle>
            <a:lvl1pPr algn="ctr">
              <a:defRPr sz="35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4198658" y="671973"/>
            <a:ext cx="5126437" cy="571175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530" y="2902232"/>
            <a:ext cx="3254118" cy="3481494"/>
          </a:xfrm>
        </p:spPr>
        <p:txBody>
          <a:bodyPr/>
          <a:lstStyle>
            <a:lvl1pPr marL="0" indent="0" algn="ctr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9/7/2020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935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7559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31" y="671971"/>
            <a:ext cx="4552617" cy="2230263"/>
          </a:xfrm>
        </p:spPr>
        <p:txBody>
          <a:bodyPr anchor="b"/>
          <a:lstStyle>
            <a:lvl1pPr algn="ctr">
              <a:defRPr sz="35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16861" y="671972"/>
            <a:ext cx="3313742" cy="5711754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546" y="2902233"/>
            <a:ext cx="4552602" cy="3481493"/>
          </a:xfrm>
        </p:spPr>
        <p:txBody>
          <a:bodyPr/>
          <a:lstStyle>
            <a:lvl1pPr marL="0" indent="0" algn="ctr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717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10080627" cy="7559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5531" y="681802"/>
            <a:ext cx="8569565" cy="17594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531" y="2609283"/>
            <a:ext cx="8569566" cy="3774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48956" y="6485223"/>
            <a:ext cx="226814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2">
                <a:solidFill>
                  <a:schemeClr val="tx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5530" y="6485223"/>
            <a:ext cx="5517296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2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93227" y="6485223"/>
            <a:ext cx="63187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2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773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1007943" rtl="0" eaLnBrk="1" latinLnBrk="0" hangingPunct="1">
        <a:lnSpc>
          <a:spcPct val="90000"/>
        </a:lnSpc>
        <a:spcBef>
          <a:spcPct val="0"/>
        </a:spcBef>
        <a:buNone/>
        <a:defRPr sz="3968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120000"/>
        </a:lnSpc>
        <a:spcBef>
          <a:spcPts val="1102"/>
        </a:spcBef>
        <a:buClr>
          <a:schemeClr val="tx1"/>
        </a:buClr>
        <a:buFont typeface="Arial" panose="020B0604020202020204" pitchFamily="34" charset="0"/>
        <a:buChar char="•"/>
        <a:defRPr sz="2205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120000"/>
        </a:lnSpc>
        <a:spcBef>
          <a:spcPts val="551"/>
        </a:spcBef>
        <a:buClr>
          <a:schemeClr val="tx1"/>
        </a:buClr>
        <a:buFont typeface="Arial" panose="020B0604020202020204" pitchFamily="34" charset="0"/>
        <a:buChar char="•"/>
        <a:defRPr sz="1984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120000"/>
        </a:lnSpc>
        <a:spcBef>
          <a:spcPts val="551"/>
        </a:spcBef>
        <a:buClr>
          <a:schemeClr val="tx1"/>
        </a:buClr>
        <a:buFont typeface="Arial" panose="020B0604020202020204" pitchFamily="34" charset="0"/>
        <a:buChar char="•"/>
        <a:defRPr sz="1764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120000"/>
        </a:lnSpc>
        <a:spcBef>
          <a:spcPts val="551"/>
        </a:spcBef>
        <a:buClr>
          <a:schemeClr val="tx1"/>
        </a:buClr>
        <a:buFont typeface="Arial" panose="020B0604020202020204" pitchFamily="34" charset="0"/>
        <a:buChar char="•"/>
        <a:defRPr sz="1543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120000"/>
        </a:lnSpc>
        <a:spcBef>
          <a:spcPts val="551"/>
        </a:spcBef>
        <a:buClr>
          <a:schemeClr val="tx1"/>
        </a:buClr>
        <a:buFont typeface="Arial" panose="020B0604020202020204" pitchFamily="34" charset="0"/>
        <a:buChar char="•"/>
        <a:defRPr sz="1543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120000"/>
        </a:lnSpc>
        <a:spcBef>
          <a:spcPts val="551"/>
        </a:spcBef>
        <a:buClr>
          <a:schemeClr val="tx1"/>
        </a:buClr>
        <a:buFont typeface="Arial" panose="020B0604020202020204" pitchFamily="34" charset="0"/>
        <a:buChar char="•"/>
        <a:defRPr sz="1543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120000"/>
        </a:lnSpc>
        <a:spcBef>
          <a:spcPts val="551"/>
        </a:spcBef>
        <a:buClr>
          <a:schemeClr val="tx1"/>
        </a:buClr>
        <a:buFont typeface="Arial" panose="020B0604020202020204" pitchFamily="34" charset="0"/>
        <a:buChar char="•"/>
        <a:defRPr sz="1543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120000"/>
        </a:lnSpc>
        <a:spcBef>
          <a:spcPts val="551"/>
        </a:spcBef>
        <a:buClr>
          <a:schemeClr val="tx1"/>
        </a:buClr>
        <a:buFont typeface="Arial" panose="020B0604020202020204" pitchFamily="34" charset="0"/>
        <a:buChar char="•"/>
        <a:defRPr sz="1543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120000"/>
        </a:lnSpc>
        <a:spcBef>
          <a:spcPts val="551"/>
        </a:spcBef>
        <a:buClr>
          <a:schemeClr val="tx1"/>
        </a:buClr>
        <a:buFont typeface="Arial" panose="020B0604020202020204" pitchFamily="34" charset="0"/>
        <a:buChar char="•"/>
        <a:defRPr sz="1543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576000" y="1224000"/>
            <a:ext cx="9071280" cy="2124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uk-UA" sz="6000" b="1" strike="noStrike" spc="-1" dirty="0" smtClean="0">
                <a:solidFill>
                  <a:srgbClr val="CE181E"/>
                </a:solidFill>
                <a:latin typeface="Comic Sans MS"/>
              </a:rPr>
              <a:t>Тема: Таблиця </a:t>
            </a:r>
            <a:r>
              <a:rPr lang="uk-UA" sz="6000" b="1" strike="noStrike" spc="-1" dirty="0">
                <a:solidFill>
                  <a:srgbClr val="CE181E"/>
                </a:solidFill>
                <a:latin typeface="Comic Sans MS"/>
              </a:rPr>
              <a:t>множення числа 8</a:t>
            </a:r>
            <a:endParaRPr lang="uk-UA" sz="6000" b="0" strike="noStrike" spc="-1" dirty="0">
              <a:latin typeface="Arial"/>
            </a:endParaRPr>
          </a:p>
        </p:txBody>
      </p:sp>
      <p:sp>
        <p:nvSpPr>
          <p:cNvPr id="42" name="CustomShape 2"/>
          <p:cNvSpPr/>
          <p:nvPr/>
        </p:nvSpPr>
        <p:spPr>
          <a:xfrm>
            <a:off x="576360" y="3240000"/>
            <a:ext cx="9071280" cy="1151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endParaRPr lang="uk-UA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uk-UA" sz="32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792360" y="0"/>
            <a:ext cx="9071280" cy="162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uk-UA" sz="5400" b="1" strike="noStrike" spc="-1">
                <a:solidFill>
                  <a:srgbClr val="0915F8"/>
                </a:solidFill>
                <a:latin typeface="Comic Sans MS"/>
              </a:rPr>
              <a:t>Знайди пару</a:t>
            </a:r>
            <a:endParaRPr lang="uk-UA" sz="5400" b="0" strike="noStrike" spc="-1">
              <a:latin typeface="Arial"/>
            </a:endParaRPr>
          </a:p>
        </p:txBody>
      </p:sp>
      <p:sp>
        <p:nvSpPr>
          <p:cNvPr id="46" name="CustomShape 2"/>
          <p:cNvSpPr/>
          <p:nvPr/>
        </p:nvSpPr>
        <p:spPr>
          <a:xfrm>
            <a:off x="504000" y="1703520"/>
            <a:ext cx="2159640" cy="127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uk-UA" sz="4400" b="1" strike="noStrike" spc="-1">
                <a:solidFill>
                  <a:srgbClr val="0A6F03"/>
                </a:solidFill>
                <a:latin typeface="Arial"/>
              </a:rPr>
              <a:t>7 * 9</a:t>
            </a:r>
            <a:endParaRPr lang="uk-UA" sz="4400" b="0" strike="noStrike" spc="-1">
              <a:latin typeface="Arial"/>
            </a:endParaRPr>
          </a:p>
        </p:txBody>
      </p:sp>
      <p:sp>
        <p:nvSpPr>
          <p:cNvPr id="47" name="CustomShape 3"/>
          <p:cNvSpPr/>
          <p:nvPr/>
        </p:nvSpPr>
        <p:spPr>
          <a:xfrm>
            <a:off x="288000" y="4943160"/>
            <a:ext cx="2159640" cy="127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uk-UA" sz="4400" b="1" strike="noStrike" spc="-1">
                <a:solidFill>
                  <a:srgbClr val="0792D7"/>
                </a:solidFill>
                <a:latin typeface="Arial"/>
              </a:rPr>
              <a:t>4 * 6</a:t>
            </a:r>
            <a:endParaRPr lang="uk-UA" sz="4400" b="0" strike="noStrike" spc="-1">
              <a:latin typeface="Arial"/>
            </a:endParaRPr>
          </a:p>
        </p:txBody>
      </p:sp>
      <p:sp>
        <p:nvSpPr>
          <p:cNvPr id="48" name="CustomShape 4"/>
          <p:cNvSpPr/>
          <p:nvPr/>
        </p:nvSpPr>
        <p:spPr>
          <a:xfrm>
            <a:off x="2736000" y="4223160"/>
            <a:ext cx="2159640" cy="127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uk-UA" sz="4400" b="1" strike="noStrike" spc="-1">
                <a:solidFill>
                  <a:srgbClr val="F05408"/>
                </a:solidFill>
                <a:latin typeface="Arial"/>
              </a:rPr>
              <a:t>3 * 9</a:t>
            </a:r>
            <a:endParaRPr lang="uk-UA" sz="4400" b="0" strike="noStrike" spc="-1">
              <a:latin typeface="Arial"/>
            </a:endParaRPr>
          </a:p>
        </p:txBody>
      </p:sp>
      <p:sp>
        <p:nvSpPr>
          <p:cNvPr id="49" name="CustomShape 5"/>
          <p:cNvSpPr/>
          <p:nvPr/>
        </p:nvSpPr>
        <p:spPr>
          <a:xfrm>
            <a:off x="2880000" y="1487520"/>
            <a:ext cx="2159640" cy="127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uk-UA" sz="4400" b="1" strike="noStrike" spc="-1">
                <a:solidFill>
                  <a:srgbClr val="E51BB1"/>
                </a:solidFill>
                <a:latin typeface="Arial"/>
              </a:rPr>
              <a:t>5 * 8</a:t>
            </a:r>
            <a:endParaRPr lang="uk-UA" sz="4400" b="0" strike="noStrike" spc="-1">
              <a:latin typeface="Arial"/>
            </a:endParaRPr>
          </a:p>
        </p:txBody>
      </p:sp>
      <p:sp>
        <p:nvSpPr>
          <p:cNvPr id="50" name="CustomShape 6"/>
          <p:cNvSpPr/>
          <p:nvPr/>
        </p:nvSpPr>
        <p:spPr>
          <a:xfrm>
            <a:off x="504000" y="3359160"/>
            <a:ext cx="2159640" cy="127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uk-UA" sz="4400" b="1" strike="noStrike" spc="-1">
                <a:solidFill>
                  <a:srgbClr val="9422DF"/>
                </a:solidFill>
                <a:latin typeface="Arial"/>
              </a:rPr>
              <a:t>6 * 7</a:t>
            </a:r>
            <a:endParaRPr lang="uk-UA" sz="4400" b="0" strike="noStrike" spc="-1">
              <a:latin typeface="Arial"/>
            </a:endParaRPr>
          </a:p>
        </p:txBody>
      </p:sp>
      <p:sp>
        <p:nvSpPr>
          <p:cNvPr id="51" name="CustomShape 7"/>
          <p:cNvSpPr/>
          <p:nvPr/>
        </p:nvSpPr>
        <p:spPr>
          <a:xfrm>
            <a:off x="5616000" y="5328000"/>
            <a:ext cx="1151640" cy="107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uk-UA" sz="4400" b="1" strike="noStrike" spc="-1">
                <a:solidFill>
                  <a:srgbClr val="F80714"/>
                </a:solidFill>
                <a:latin typeface="Arial"/>
              </a:rPr>
              <a:t>42</a:t>
            </a:r>
            <a:endParaRPr lang="uk-UA" sz="4400" b="0" strike="noStrike" spc="-1">
              <a:latin typeface="Arial"/>
            </a:endParaRPr>
          </a:p>
        </p:txBody>
      </p:sp>
      <p:sp>
        <p:nvSpPr>
          <p:cNvPr id="52" name="CustomShape 8"/>
          <p:cNvSpPr/>
          <p:nvPr/>
        </p:nvSpPr>
        <p:spPr>
          <a:xfrm>
            <a:off x="8856000" y="4680000"/>
            <a:ext cx="1151640" cy="107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uk-UA" sz="4400" b="1" strike="noStrike" spc="-1">
                <a:solidFill>
                  <a:srgbClr val="F80714"/>
                </a:solidFill>
                <a:latin typeface="Arial"/>
              </a:rPr>
              <a:t>24</a:t>
            </a:r>
            <a:endParaRPr lang="uk-UA" sz="4400" b="0" strike="noStrike" spc="-1">
              <a:latin typeface="Arial"/>
            </a:endParaRPr>
          </a:p>
        </p:txBody>
      </p:sp>
      <p:sp>
        <p:nvSpPr>
          <p:cNvPr id="53" name="CustomShape 9"/>
          <p:cNvSpPr/>
          <p:nvPr/>
        </p:nvSpPr>
        <p:spPr>
          <a:xfrm>
            <a:off x="6696000" y="3600000"/>
            <a:ext cx="1151640" cy="107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uk-UA" sz="4400" b="1" strike="noStrike" spc="-1">
                <a:solidFill>
                  <a:srgbClr val="F80714"/>
                </a:solidFill>
                <a:latin typeface="Arial"/>
              </a:rPr>
              <a:t>40</a:t>
            </a:r>
            <a:endParaRPr lang="uk-UA" sz="4400" b="0" strike="noStrike" spc="-1">
              <a:latin typeface="Arial"/>
            </a:endParaRPr>
          </a:p>
        </p:txBody>
      </p:sp>
      <p:sp>
        <p:nvSpPr>
          <p:cNvPr id="54" name="CustomShape 10"/>
          <p:cNvSpPr/>
          <p:nvPr/>
        </p:nvSpPr>
        <p:spPr>
          <a:xfrm>
            <a:off x="8640000" y="2376000"/>
            <a:ext cx="1151640" cy="107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uk-UA" sz="4400" b="1" strike="noStrike" spc="-1">
                <a:solidFill>
                  <a:srgbClr val="F80714"/>
                </a:solidFill>
                <a:latin typeface="Arial"/>
              </a:rPr>
              <a:t>63</a:t>
            </a:r>
            <a:endParaRPr lang="uk-UA" sz="4400" b="0" strike="noStrike" spc="-1">
              <a:latin typeface="Arial"/>
            </a:endParaRPr>
          </a:p>
        </p:txBody>
      </p:sp>
      <p:sp>
        <p:nvSpPr>
          <p:cNvPr id="55" name="CustomShape 11"/>
          <p:cNvSpPr/>
          <p:nvPr/>
        </p:nvSpPr>
        <p:spPr>
          <a:xfrm>
            <a:off x="6984000" y="1368000"/>
            <a:ext cx="1151640" cy="107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uk-UA" sz="4400" b="1" strike="noStrike" spc="-1">
                <a:solidFill>
                  <a:srgbClr val="F80714"/>
                </a:solidFill>
                <a:latin typeface="Arial"/>
              </a:rPr>
              <a:t>27</a:t>
            </a:r>
            <a:endParaRPr lang="uk-UA" sz="4400" b="0" strike="noStrike" spc="-1">
              <a:latin typeface="Arial"/>
            </a:endParaRPr>
          </a:p>
        </p:txBody>
      </p:sp>
      <p:sp>
        <p:nvSpPr>
          <p:cNvPr id="56" name="Line 12"/>
          <p:cNvSpPr/>
          <p:nvPr/>
        </p:nvSpPr>
        <p:spPr>
          <a:xfrm>
            <a:off x="4536000" y="2304000"/>
            <a:ext cx="2376000" cy="1656000"/>
          </a:xfrm>
          <a:prstGeom prst="line">
            <a:avLst/>
          </a:prstGeom>
          <a:ln w="57240">
            <a:solidFill>
              <a:srgbClr val="0915F8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7" name="Line 13"/>
          <p:cNvSpPr/>
          <p:nvPr/>
        </p:nvSpPr>
        <p:spPr>
          <a:xfrm>
            <a:off x="2160000" y="2520000"/>
            <a:ext cx="6624000" cy="576000"/>
          </a:xfrm>
          <a:prstGeom prst="line">
            <a:avLst/>
          </a:prstGeom>
          <a:ln w="57240">
            <a:solidFill>
              <a:srgbClr val="0915F8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8" name="Line 14"/>
          <p:cNvSpPr/>
          <p:nvPr/>
        </p:nvSpPr>
        <p:spPr>
          <a:xfrm flipV="1">
            <a:off x="4320000" y="2304000"/>
            <a:ext cx="3024000" cy="2520000"/>
          </a:xfrm>
          <a:prstGeom prst="line">
            <a:avLst/>
          </a:prstGeom>
          <a:ln w="57240">
            <a:solidFill>
              <a:srgbClr val="0915F8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9" name="Line 15"/>
          <p:cNvSpPr/>
          <p:nvPr/>
        </p:nvSpPr>
        <p:spPr>
          <a:xfrm>
            <a:off x="2016000" y="3960000"/>
            <a:ext cx="3816000" cy="2088000"/>
          </a:xfrm>
          <a:prstGeom prst="line">
            <a:avLst/>
          </a:prstGeom>
          <a:ln w="57240">
            <a:solidFill>
              <a:srgbClr val="0915F8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0" name="Line 16"/>
          <p:cNvSpPr/>
          <p:nvPr/>
        </p:nvSpPr>
        <p:spPr>
          <a:xfrm flipV="1">
            <a:off x="2016000" y="5256000"/>
            <a:ext cx="6840000" cy="216000"/>
          </a:xfrm>
          <a:prstGeom prst="line">
            <a:avLst/>
          </a:prstGeom>
          <a:ln w="57240">
            <a:solidFill>
              <a:srgbClr val="0915F8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CustomShape 1"/>
          <p:cNvSpPr/>
          <p:nvPr/>
        </p:nvSpPr>
        <p:spPr>
          <a:xfrm>
            <a:off x="864000" y="-216000"/>
            <a:ext cx="9071280" cy="162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uk-UA" sz="4400" b="1" strike="noStrike" spc="-1">
                <a:solidFill>
                  <a:srgbClr val="F80714"/>
                </a:solidFill>
                <a:latin typeface="Comic Sans MS"/>
              </a:rPr>
              <a:t>Математичний диктант</a:t>
            </a:r>
            <a:endParaRPr lang="uk-UA" sz="4400" b="0" strike="noStrike" spc="-1">
              <a:latin typeface="Arial"/>
            </a:endParaRPr>
          </a:p>
        </p:txBody>
      </p:sp>
      <p:sp>
        <p:nvSpPr>
          <p:cNvPr id="63" name="CustomShape 2"/>
          <p:cNvSpPr/>
          <p:nvPr/>
        </p:nvSpPr>
        <p:spPr>
          <a:xfrm>
            <a:off x="720000" y="1224000"/>
            <a:ext cx="9071280" cy="1151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uk-UA" sz="3200" b="1" strike="noStrike" spc="-1">
                <a:solidFill>
                  <a:srgbClr val="0792D7"/>
                </a:solidFill>
                <a:latin typeface="Arial"/>
              </a:rPr>
              <a:t>Суму чисел 4 і 2 помножити на 6</a:t>
            </a:r>
            <a:endParaRPr lang="uk-UA" sz="3200" b="0" strike="noStrike" spc="-1">
              <a:latin typeface="Arial"/>
            </a:endParaRPr>
          </a:p>
        </p:txBody>
      </p:sp>
      <p:sp>
        <p:nvSpPr>
          <p:cNvPr id="64" name="CustomShape 3"/>
          <p:cNvSpPr/>
          <p:nvPr/>
        </p:nvSpPr>
        <p:spPr>
          <a:xfrm>
            <a:off x="720360" y="2448000"/>
            <a:ext cx="9071280" cy="1151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uk-UA" sz="3200" b="1" strike="noStrike" spc="-1">
                <a:solidFill>
                  <a:srgbClr val="9422DF"/>
                </a:solidFill>
                <a:latin typeface="Arial"/>
              </a:rPr>
              <a:t>До частки чисел 35 і 5 додати 8</a:t>
            </a:r>
            <a:endParaRPr lang="uk-UA" sz="3200" b="0" strike="noStrike" spc="-1">
              <a:latin typeface="Arial"/>
            </a:endParaRPr>
          </a:p>
        </p:txBody>
      </p:sp>
      <p:sp>
        <p:nvSpPr>
          <p:cNvPr id="65" name="CustomShape 4"/>
          <p:cNvSpPr/>
          <p:nvPr/>
        </p:nvSpPr>
        <p:spPr>
          <a:xfrm>
            <a:off x="288000" y="4696200"/>
            <a:ext cx="9487800" cy="1151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uk-UA" sz="3200" b="1" strike="noStrike" spc="-1">
                <a:solidFill>
                  <a:srgbClr val="E51BB1"/>
                </a:solidFill>
                <a:latin typeface="Arial"/>
              </a:rPr>
              <a:t>До суми чисел 3 і 8 додати частку чисел 63 і 9 </a:t>
            </a:r>
            <a:endParaRPr lang="uk-UA" sz="3200" b="0" strike="noStrike" spc="-1">
              <a:latin typeface="Arial"/>
            </a:endParaRPr>
          </a:p>
        </p:txBody>
      </p:sp>
      <p:sp>
        <p:nvSpPr>
          <p:cNvPr id="66" name="CustomShape 5"/>
          <p:cNvSpPr/>
          <p:nvPr/>
        </p:nvSpPr>
        <p:spPr>
          <a:xfrm>
            <a:off x="720000" y="3672000"/>
            <a:ext cx="9071280" cy="1151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uk-UA" sz="3200" b="1" strike="noStrike" spc="-1">
                <a:solidFill>
                  <a:srgbClr val="0A6F03"/>
                </a:solidFill>
                <a:latin typeface="Arial"/>
              </a:rPr>
              <a:t>Від добутку чисел 7 і 8 відняти 5</a:t>
            </a:r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CustomShape 1"/>
          <p:cNvSpPr/>
          <p:nvPr/>
        </p:nvSpPr>
        <p:spPr>
          <a:xfrm>
            <a:off x="288000" y="105840"/>
            <a:ext cx="9647640" cy="162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uk-UA" sz="4000" b="0" strike="noStrike" spc="-1">
                <a:solidFill>
                  <a:srgbClr val="F80714"/>
                </a:solidFill>
                <a:latin typeface="Comic Sans MS"/>
              </a:rPr>
              <a:t>Складемо табличку множення числа 8</a:t>
            </a:r>
            <a:endParaRPr lang="uk-UA" sz="4000" b="0" strike="noStrike" spc="-1">
              <a:latin typeface="Arial"/>
            </a:endParaRPr>
          </a:p>
        </p:txBody>
      </p:sp>
      <p:sp>
        <p:nvSpPr>
          <p:cNvPr id="74" name="CustomShape 2"/>
          <p:cNvSpPr/>
          <p:nvPr/>
        </p:nvSpPr>
        <p:spPr>
          <a:xfrm>
            <a:off x="504000" y="1160640"/>
            <a:ext cx="4607640" cy="5103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uk-UA" sz="3200" b="0" strike="noStrike" spc="-1">
                <a:solidFill>
                  <a:srgbClr val="E51BB1"/>
                </a:solidFill>
                <a:latin typeface="Comic Sans MS"/>
              </a:rPr>
              <a:t>8 +8</a:t>
            </a:r>
            <a:endParaRPr lang="uk-UA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3200" b="0" strike="noStrike" spc="-1">
                <a:solidFill>
                  <a:srgbClr val="E51BB1"/>
                </a:solidFill>
                <a:latin typeface="Comic Sans MS"/>
              </a:rPr>
              <a:t>8+8+8</a:t>
            </a:r>
            <a:endParaRPr lang="uk-UA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3200" b="0" strike="noStrike" spc="-1">
                <a:solidFill>
                  <a:srgbClr val="E51BB1"/>
                </a:solidFill>
                <a:latin typeface="Comic Sans MS"/>
              </a:rPr>
              <a:t>8+8+8+8</a:t>
            </a:r>
            <a:endParaRPr lang="uk-UA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3200" b="0" strike="noStrike" spc="-1">
                <a:solidFill>
                  <a:srgbClr val="E51BB1"/>
                </a:solidFill>
                <a:latin typeface="Comic Sans MS"/>
              </a:rPr>
              <a:t>8+8+8+8+8</a:t>
            </a:r>
            <a:endParaRPr lang="uk-UA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3200" b="0" strike="noStrike" spc="-1">
                <a:solidFill>
                  <a:srgbClr val="E51BB1"/>
                </a:solidFill>
                <a:latin typeface="Comic Sans MS"/>
              </a:rPr>
              <a:t>8+8+8+8+8+8</a:t>
            </a:r>
            <a:endParaRPr lang="uk-UA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3200" b="0" strike="noStrike" spc="-1">
                <a:solidFill>
                  <a:srgbClr val="E51BB1"/>
                </a:solidFill>
                <a:latin typeface="Comic Sans MS"/>
              </a:rPr>
              <a:t>8+8+8+8+8+8+8</a:t>
            </a:r>
            <a:endParaRPr lang="uk-UA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3200" b="0" strike="noStrike" spc="-1">
                <a:solidFill>
                  <a:srgbClr val="E51BB1"/>
                </a:solidFill>
                <a:latin typeface="Comic Sans MS"/>
              </a:rPr>
              <a:t>8+8+8+8+8+8+8+8</a:t>
            </a:r>
            <a:endParaRPr lang="uk-UA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3200" b="0" strike="noStrike" spc="-1">
                <a:solidFill>
                  <a:srgbClr val="E51BB1"/>
                </a:solidFill>
                <a:latin typeface="Comic Sans MS"/>
              </a:rPr>
              <a:t>8+8+8+8+8+8+8+8+8</a:t>
            </a:r>
            <a:endParaRPr lang="uk-UA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3200" b="0" strike="noStrike" spc="-1">
                <a:solidFill>
                  <a:srgbClr val="E51BB1"/>
                </a:solidFill>
                <a:latin typeface="Comic Sans MS"/>
              </a:rPr>
              <a:t>8+8+8+8+8+8+8+8+8+8</a:t>
            </a:r>
            <a:endParaRPr lang="uk-UA" sz="3200" b="0" strike="noStrike" spc="-1">
              <a:latin typeface="Arial"/>
            </a:endParaRPr>
          </a:p>
        </p:txBody>
      </p:sp>
      <p:sp>
        <p:nvSpPr>
          <p:cNvPr id="75" name="CustomShape 3"/>
          <p:cNvSpPr/>
          <p:nvPr/>
        </p:nvSpPr>
        <p:spPr>
          <a:xfrm>
            <a:off x="5270040" y="1155600"/>
            <a:ext cx="4607640" cy="5103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uk-UA" sz="3200" b="0" strike="noStrike" spc="-1">
                <a:solidFill>
                  <a:srgbClr val="0915F8"/>
                </a:solidFill>
                <a:latin typeface="Comic Sans MS"/>
              </a:rPr>
              <a:t>8*2=</a:t>
            </a:r>
            <a:r>
              <a:rPr lang="uk-UA" sz="3200" b="0" strike="noStrike" spc="-1">
                <a:solidFill>
                  <a:srgbClr val="F80714"/>
                </a:solidFill>
                <a:latin typeface="Comic Sans MS"/>
              </a:rPr>
              <a:t>16</a:t>
            </a:r>
            <a:endParaRPr lang="uk-UA" sz="3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3200" b="0" strike="noStrike" spc="-1">
                <a:solidFill>
                  <a:srgbClr val="0915F8"/>
                </a:solidFill>
                <a:latin typeface="Comic Sans MS"/>
              </a:rPr>
              <a:t>8*3=</a:t>
            </a:r>
            <a:r>
              <a:rPr lang="uk-UA" sz="3200" b="0" strike="noStrike" spc="-1">
                <a:solidFill>
                  <a:srgbClr val="F80714"/>
                </a:solidFill>
                <a:latin typeface="Comic Sans MS"/>
              </a:rPr>
              <a:t>24</a:t>
            </a:r>
            <a:endParaRPr lang="uk-UA" sz="3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3200" b="0" strike="noStrike" spc="-1">
                <a:solidFill>
                  <a:srgbClr val="0915F8"/>
                </a:solidFill>
                <a:latin typeface="Comic Sans MS"/>
              </a:rPr>
              <a:t>8*4=</a:t>
            </a:r>
            <a:r>
              <a:rPr lang="uk-UA" sz="3200" b="0" strike="noStrike" spc="-1">
                <a:solidFill>
                  <a:srgbClr val="F80714"/>
                </a:solidFill>
                <a:latin typeface="Comic Sans MS"/>
              </a:rPr>
              <a:t>32</a:t>
            </a:r>
            <a:endParaRPr lang="uk-UA" sz="3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3200" b="0" strike="noStrike" spc="-1">
                <a:solidFill>
                  <a:srgbClr val="0915F8"/>
                </a:solidFill>
                <a:latin typeface="Comic Sans MS"/>
              </a:rPr>
              <a:t>8*5=</a:t>
            </a:r>
            <a:r>
              <a:rPr lang="uk-UA" sz="3200" b="0" strike="noStrike" spc="-1">
                <a:solidFill>
                  <a:srgbClr val="F80714"/>
                </a:solidFill>
                <a:latin typeface="Comic Sans MS"/>
              </a:rPr>
              <a:t>40</a:t>
            </a:r>
            <a:endParaRPr lang="uk-UA" sz="3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3200" b="0" strike="noStrike" spc="-1">
                <a:solidFill>
                  <a:srgbClr val="0915F8"/>
                </a:solidFill>
                <a:latin typeface="Comic Sans MS"/>
              </a:rPr>
              <a:t>8*6=</a:t>
            </a:r>
            <a:r>
              <a:rPr lang="uk-UA" sz="3200" b="0" strike="noStrike" spc="-1">
                <a:solidFill>
                  <a:srgbClr val="F80714"/>
                </a:solidFill>
                <a:latin typeface="Comic Sans MS"/>
              </a:rPr>
              <a:t>48</a:t>
            </a:r>
            <a:endParaRPr lang="uk-UA" sz="3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3200" b="0" strike="noStrike" spc="-1">
                <a:solidFill>
                  <a:srgbClr val="0915F8"/>
                </a:solidFill>
                <a:latin typeface="Comic Sans MS"/>
              </a:rPr>
              <a:t>8*7=</a:t>
            </a:r>
            <a:r>
              <a:rPr lang="uk-UA" sz="3200" b="0" strike="noStrike" spc="-1">
                <a:solidFill>
                  <a:srgbClr val="F80714"/>
                </a:solidFill>
                <a:latin typeface="Comic Sans MS"/>
              </a:rPr>
              <a:t>56</a:t>
            </a:r>
            <a:endParaRPr lang="uk-UA" sz="3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3200" b="0" strike="noStrike" spc="-1">
                <a:solidFill>
                  <a:srgbClr val="0915F8"/>
                </a:solidFill>
                <a:latin typeface="Comic Sans MS"/>
              </a:rPr>
              <a:t>8*8=</a:t>
            </a:r>
            <a:r>
              <a:rPr lang="uk-UA" sz="3200" b="0" strike="noStrike" spc="-1">
                <a:solidFill>
                  <a:srgbClr val="F80714"/>
                </a:solidFill>
                <a:latin typeface="Comic Sans MS"/>
              </a:rPr>
              <a:t>64</a:t>
            </a:r>
            <a:endParaRPr lang="uk-UA" sz="3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3200" b="0" strike="noStrike" spc="-1">
                <a:solidFill>
                  <a:srgbClr val="0915F8"/>
                </a:solidFill>
                <a:latin typeface="Comic Sans MS"/>
              </a:rPr>
              <a:t>8*9=</a:t>
            </a:r>
            <a:r>
              <a:rPr lang="uk-UA" sz="3200" b="0" strike="noStrike" spc="-1">
                <a:solidFill>
                  <a:srgbClr val="F80714"/>
                </a:solidFill>
                <a:latin typeface="Comic Sans MS"/>
              </a:rPr>
              <a:t>72</a:t>
            </a:r>
            <a:endParaRPr lang="uk-UA" sz="3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uk-UA" sz="3200" b="0" strike="noStrike" spc="-1">
                <a:solidFill>
                  <a:srgbClr val="0915F8"/>
                </a:solidFill>
                <a:latin typeface="Comic Sans MS"/>
              </a:rPr>
              <a:t>8*10=</a:t>
            </a:r>
            <a:r>
              <a:rPr lang="uk-UA" sz="3200" b="0" strike="noStrike" spc="-1">
                <a:solidFill>
                  <a:srgbClr val="F80714"/>
                </a:solidFill>
                <a:latin typeface="Comic Sans MS"/>
              </a:rPr>
              <a:t>80</a:t>
            </a:r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576000" y="-110160"/>
            <a:ext cx="9071280" cy="162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endParaRPr lang="uk-UA" sz="4400" b="0" strike="noStrike" spc="-1" dirty="0">
              <a:latin typeface="Arial"/>
            </a:endParaRPr>
          </a:p>
        </p:txBody>
      </p:sp>
      <p:sp>
        <p:nvSpPr>
          <p:cNvPr id="79" name="CustomShape 2"/>
          <p:cNvSpPr/>
          <p:nvPr/>
        </p:nvSpPr>
        <p:spPr>
          <a:xfrm>
            <a:off x="2016360" y="1296000"/>
            <a:ext cx="5399280" cy="1151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uk-UA" sz="3200" b="0" strike="noStrike" spc="-1" dirty="0">
                <a:latin typeface="Comic Sans MS"/>
              </a:rPr>
              <a:t> — </a:t>
            </a:r>
            <a:r>
              <a:rPr lang="uk-UA" sz="3200" spc="-1" dirty="0">
                <a:latin typeface="Comic Sans MS"/>
              </a:rPr>
              <a:t>5</a:t>
            </a:r>
            <a:r>
              <a:rPr lang="uk-UA" sz="3200" b="0" strike="noStrike" spc="-1" dirty="0" smtClean="0">
                <a:latin typeface="Comic Sans MS"/>
              </a:rPr>
              <a:t> </a:t>
            </a:r>
            <a:r>
              <a:rPr lang="uk-UA" sz="3200" spc="-1" dirty="0" smtClean="0">
                <a:latin typeface="Comic Sans MS"/>
              </a:rPr>
              <a:t>дерев</a:t>
            </a:r>
            <a:endParaRPr lang="uk-UA" sz="3200" b="0" strike="noStrike" spc="-1" dirty="0">
              <a:latin typeface="Arial"/>
            </a:endParaRPr>
          </a:p>
        </p:txBody>
      </p:sp>
      <p:sp>
        <p:nvSpPr>
          <p:cNvPr id="80" name="CustomShape 3"/>
          <p:cNvSpPr/>
          <p:nvPr/>
        </p:nvSpPr>
        <p:spPr>
          <a:xfrm>
            <a:off x="792000" y="4536000"/>
            <a:ext cx="9071280" cy="64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uk-UA" sz="3200" b="0" strike="noStrike" spc="-1" dirty="0">
                <a:latin typeface="Comic Sans MS"/>
              </a:rPr>
              <a:t>2) </a:t>
            </a:r>
            <a:r>
              <a:rPr lang="uk-UA" sz="3200" b="0" strike="noStrike" spc="-1" dirty="0" smtClean="0">
                <a:latin typeface="Comic Sans MS"/>
              </a:rPr>
              <a:t>25 </a:t>
            </a:r>
            <a:r>
              <a:rPr lang="uk-UA" sz="3200" b="0" strike="noStrike" spc="-1" dirty="0">
                <a:latin typeface="Comic Sans MS"/>
              </a:rPr>
              <a:t>: </a:t>
            </a:r>
            <a:r>
              <a:rPr lang="uk-UA" sz="3200" b="0" strike="noStrike" spc="-1" dirty="0" smtClean="0">
                <a:latin typeface="Comic Sans MS"/>
              </a:rPr>
              <a:t>5 </a:t>
            </a:r>
            <a:r>
              <a:rPr lang="uk-UA" sz="3200" b="0" strike="noStrike" spc="-1" dirty="0">
                <a:latin typeface="Comic Sans MS"/>
              </a:rPr>
              <a:t>= </a:t>
            </a:r>
            <a:r>
              <a:rPr lang="uk-UA" sz="3200" b="0" strike="noStrike" spc="-1" dirty="0" smtClean="0">
                <a:latin typeface="Comic Sans MS"/>
              </a:rPr>
              <a:t>5 (</a:t>
            </a:r>
            <a:r>
              <a:rPr lang="uk-UA" sz="3200" b="0" strike="noStrike" spc="-1" dirty="0" smtClean="0">
                <a:latin typeface="Comic Sans MS"/>
              </a:rPr>
              <a:t>р.)</a:t>
            </a:r>
            <a:endParaRPr lang="uk-UA" sz="3200" b="0" strike="noStrike" spc="-1" dirty="0">
              <a:latin typeface="Arial"/>
            </a:endParaRPr>
          </a:p>
        </p:txBody>
      </p:sp>
      <p:sp>
        <p:nvSpPr>
          <p:cNvPr id="81" name="CustomShape 4"/>
          <p:cNvSpPr/>
          <p:nvPr/>
        </p:nvSpPr>
        <p:spPr>
          <a:xfrm>
            <a:off x="2143365" y="2533573"/>
            <a:ext cx="6047280" cy="1151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uk-UA" sz="3200" b="0" strike="noStrike" spc="-1" dirty="0">
                <a:latin typeface="Comic Sans MS"/>
              </a:rPr>
              <a:t> — </a:t>
            </a:r>
            <a:r>
              <a:rPr lang="uk-UA" sz="3200" b="1" strike="noStrike" spc="-1" dirty="0">
                <a:solidFill>
                  <a:srgbClr val="CE181E"/>
                </a:solidFill>
                <a:latin typeface="Comic Sans MS"/>
              </a:rPr>
              <a:t>?</a:t>
            </a:r>
            <a:r>
              <a:rPr lang="uk-UA" sz="3200" b="0" strike="noStrike" spc="-1" dirty="0">
                <a:solidFill>
                  <a:srgbClr val="CE181E"/>
                </a:solidFill>
                <a:latin typeface="Comic Sans MS"/>
              </a:rPr>
              <a:t>, </a:t>
            </a:r>
            <a:r>
              <a:rPr lang="uk-UA" sz="3200" b="0" strike="noStrike" spc="-1" dirty="0">
                <a:solidFill>
                  <a:srgbClr val="000000"/>
                </a:solidFill>
                <a:latin typeface="Comic Sans MS"/>
              </a:rPr>
              <a:t>на </a:t>
            </a:r>
            <a:r>
              <a:rPr lang="uk-UA" sz="3200" spc="-1" dirty="0" smtClean="0">
                <a:solidFill>
                  <a:srgbClr val="000000"/>
                </a:solidFill>
                <a:latin typeface="Comic Sans MS"/>
              </a:rPr>
              <a:t>20</a:t>
            </a:r>
            <a:r>
              <a:rPr lang="uk-UA" sz="3200" b="0" strike="noStrike" spc="-1" dirty="0" smtClean="0">
                <a:solidFill>
                  <a:srgbClr val="000000"/>
                </a:solidFill>
                <a:latin typeface="Comic Sans MS"/>
              </a:rPr>
              <a:t> </a:t>
            </a:r>
            <a:r>
              <a:rPr lang="uk-UA" sz="3200" spc="-1" dirty="0" smtClean="0">
                <a:solidFill>
                  <a:srgbClr val="000000"/>
                </a:solidFill>
                <a:latin typeface="Comic Sans MS"/>
              </a:rPr>
              <a:t>дерев</a:t>
            </a:r>
            <a:r>
              <a:rPr lang="uk-UA" sz="3200" b="0" strike="noStrike" spc="-1" dirty="0" smtClean="0">
                <a:solidFill>
                  <a:srgbClr val="000000"/>
                </a:solidFill>
                <a:latin typeface="Comic Sans MS"/>
              </a:rPr>
              <a:t> </a:t>
            </a:r>
            <a:r>
              <a:rPr lang="uk-UA" sz="3200" b="0" strike="noStrike" spc="-1" dirty="0">
                <a:solidFill>
                  <a:srgbClr val="000000"/>
                </a:solidFill>
                <a:latin typeface="Comic Sans MS"/>
              </a:rPr>
              <a:t>більше</a:t>
            </a:r>
            <a:endParaRPr lang="uk-UA" sz="3200" b="0" strike="noStrike" spc="-1" dirty="0">
              <a:latin typeface="Arial"/>
            </a:endParaRPr>
          </a:p>
        </p:txBody>
      </p:sp>
      <p:sp>
        <p:nvSpPr>
          <p:cNvPr id="84" name="Line 5"/>
          <p:cNvSpPr/>
          <p:nvPr/>
        </p:nvSpPr>
        <p:spPr>
          <a:xfrm>
            <a:off x="6912000" y="3024000"/>
            <a:ext cx="360000" cy="360"/>
          </a:xfrm>
          <a:prstGeom prst="line">
            <a:avLst/>
          </a:prstGeom>
          <a:ln w="38160">
            <a:solidFill>
              <a:srgbClr val="0915F8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5" name="Line 6"/>
          <p:cNvSpPr/>
          <p:nvPr/>
        </p:nvSpPr>
        <p:spPr>
          <a:xfrm flipV="1">
            <a:off x="7272000" y="1800000"/>
            <a:ext cx="360" cy="1224000"/>
          </a:xfrm>
          <a:prstGeom prst="line">
            <a:avLst/>
          </a:prstGeom>
          <a:ln w="29160">
            <a:solidFill>
              <a:srgbClr val="0915F8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" name="Line 7"/>
          <p:cNvSpPr/>
          <p:nvPr/>
        </p:nvSpPr>
        <p:spPr>
          <a:xfrm flipH="1">
            <a:off x="5976000" y="1800000"/>
            <a:ext cx="1296000" cy="360"/>
          </a:xfrm>
          <a:prstGeom prst="line">
            <a:avLst/>
          </a:prstGeom>
          <a:ln w="29160">
            <a:solidFill>
              <a:srgbClr val="0915F8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Formula 8"/>
              <p:cNvSpPr txBox="1"/>
              <p:nvPr/>
            </p:nvSpPr>
            <p:spPr>
              <a:xfrm>
                <a:off x="4724640" y="3363840"/>
                <a:ext cx="719280" cy="359280"/>
              </a:xfrm>
              <a:prstGeom prst="rect">
                <a:avLst/>
              </a:prstGeom>
            </p:spPr>
            <p:txBody>
              <a:bodyPr/>
              <a:lstStyle/>
              <a:p>
                <a:endParaRPr/>
              </a:p>
            </p:txBody>
          </p:sp>
        </mc:Choice>
        <mc:Fallback xmlns:p15="http://schemas.microsoft.com/office/powerpoint/2012/main" xmlns:p14="http://schemas.microsoft.com/office/powerpoint/2010/main" xmlns=""/>
      </mc:AlternateContent>
      <p:sp>
        <p:nvSpPr>
          <p:cNvPr id="88" name="CustomShape 9"/>
          <p:cNvSpPr/>
          <p:nvPr/>
        </p:nvSpPr>
        <p:spPr>
          <a:xfrm rot="21564600">
            <a:off x="7277400" y="1651680"/>
            <a:ext cx="863640" cy="1007640"/>
          </a:xfrm>
          <a:custGeom>
            <a:avLst/>
            <a:gdLst/>
            <a:ahLst/>
            <a:cxnLst/>
            <a:rect l="l" t="t" r="r" b="b"/>
            <a:pathLst>
              <a:path w="1644" h="2150">
                <a:moveTo>
                  <a:pt x="418" y="619"/>
                </a:moveTo>
                <a:lnTo>
                  <a:pt x="468" y="619"/>
                </a:lnTo>
                <a:lnTo>
                  <a:pt x="517" y="622"/>
                </a:lnTo>
                <a:lnTo>
                  <a:pt x="566" y="628"/>
                </a:lnTo>
                <a:lnTo>
                  <a:pt x="615" y="637"/>
                </a:lnTo>
                <a:lnTo>
                  <a:pt x="663" y="650"/>
                </a:lnTo>
                <a:lnTo>
                  <a:pt x="711" y="663"/>
                </a:lnTo>
                <a:lnTo>
                  <a:pt x="758" y="680"/>
                </a:lnTo>
                <a:lnTo>
                  <a:pt x="804" y="701"/>
                </a:lnTo>
                <a:lnTo>
                  <a:pt x="850" y="723"/>
                </a:lnTo>
                <a:lnTo>
                  <a:pt x="894" y="749"/>
                </a:lnTo>
                <a:lnTo>
                  <a:pt x="937" y="777"/>
                </a:lnTo>
                <a:lnTo>
                  <a:pt x="979" y="809"/>
                </a:lnTo>
                <a:lnTo>
                  <a:pt x="1019" y="841"/>
                </a:lnTo>
                <a:lnTo>
                  <a:pt x="1058" y="877"/>
                </a:lnTo>
                <a:lnTo>
                  <a:pt x="1096" y="914"/>
                </a:lnTo>
                <a:lnTo>
                  <a:pt x="1131" y="954"/>
                </a:lnTo>
                <a:lnTo>
                  <a:pt x="1165" y="997"/>
                </a:lnTo>
                <a:lnTo>
                  <a:pt x="1197" y="1040"/>
                </a:lnTo>
                <a:lnTo>
                  <a:pt x="1227" y="1085"/>
                </a:lnTo>
                <a:lnTo>
                  <a:pt x="1255" y="1134"/>
                </a:lnTo>
                <a:lnTo>
                  <a:pt x="1281" y="1182"/>
                </a:lnTo>
                <a:lnTo>
                  <a:pt x="1305" y="1232"/>
                </a:lnTo>
                <a:lnTo>
                  <a:pt x="1326" y="1284"/>
                </a:lnTo>
                <a:lnTo>
                  <a:pt x="1345" y="1338"/>
                </a:lnTo>
                <a:lnTo>
                  <a:pt x="1362" y="1392"/>
                </a:lnTo>
                <a:lnTo>
                  <a:pt x="1376" y="1447"/>
                </a:lnTo>
                <a:lnTo>
                  <a:pt x="1387" y="1502"/>
                </a:lnTo>
                <a:lnTo>
                  <a:pt x="1398" y="1559"/>
                </a:lnTo>
                <a:lnTo>
                  <a:pt x="1405" y="1616"/>
                </a:lnTo>
                <a:lnTo>
                  <a:pt x="1410" y="1673"/>
                </a:lnTo>
                <a:lnTo>
                  <a:pt x="1412" y="1731"/>
                </a:lnTo>
                <a:lnTo>
                  <a:pt x="1410" y="1788"/>
                </a:lnTo>
                <a:lnTo>
                  <a:pt x="1409" y="1846"/>
                </a:lnTo>
                <a:lnTo>
                  <a:pt x="1403" y="1903"/>
                </a:lnTo>
                <a:lnTo>
                  <a:pt x="1395" y="1960"/>
                </a:lnTo>
                <a:lnTo>
                  <a:pt x="1385" y="2016"/>
                </a:lnTo>
                <a:lnTo>
                  <a:pt x="1371" y="2072"/>
                </a:lnTo>
                <a:lnTo>
                  <a:pt x="1593" y="2149"/>
                </a:lnTo>
                <a:lnTo>
                  <a:pt x="1608" y="2080"/>
                </a:lnTo>
                <a:lnTo>
                  <a:pt x="1622" y="2011"/>
                </a:lnTo>
                <a:lnTo>
                  <a:pt x="1632" y="1941"/>
                </a:lnTo>
                <a:lnTo>
                  <a:pt x="1639" y="1870"/>
                </a:lnTo>
                <a:lnTo>
                  <a:pt x="1641" y="1799"/>
                </a:lnTo>
                <a:lnTo>
                  <a:pt x="1643" y="1727"/>
                </a:lnTo>
                <a:lnTo>
                  <a:pt x="1640" y="1656"/>
                </a:lnTo>
                <a:lnTo>
                  <a:pt x="1635" y="1585"/>
                </a:lnTo>
                <a:lnTo>
                  <a:pt x="1626" y="1515"/>
                </a:lnTo>
                <a:lnTo>
                  <a:pt x="1614" y="1445"/>
                </a:lnTo>
                <a:lnTo>
                  <a:pt x="1599" y="1375"/>
                </a:lnTo>
                <a:lnTo>
                  <a:pt x="1581" y="1306"/>
                </a:lnTo>
                <a:lnTo>
                  <a:pt x="1560" y="1240"/>
                </a:lnTo>
                <a:lnTo>
                  <a:pt x="1537" y="1175"/>
                </a:lnTo>
                <a:lnTo>
                  <a:pt x="1510" y="1109"/>
                </a:lnTo>
                <a:lnTo>
                  <a:pt x="1481" y="1047"/>
                </a:lnTo>
                <a:lnTo>
                  <a:pt x="1449" y="987"/>
                </a:lnTo>
                <a:lnTo>
                  <a:pt x="1413" y="927"/>
                </a:lnTo>
                <a:lnTo>
                  <a:pt x="1377" y="871"/>
                </a:lnTo>
                <a:lnTo>
                  <a:pt x="1337" y="818"/>
                </a:lnTo>
                <a:lnTo>
                  <a:pt x="1295" y="765"/>
                </a:lnTo>
                <a:lnTo>
                  <a:pt x="1251" y="716"/>
                </a:lnTo>
                <a:lnTo>
                  <a:pt x="1205" y="669"/>
                </a:lnTo>
                <a:lnTo>
                  <a:pt x="1157" y="626"/>
                </a:lnTo>
                <a:lnTo>
                  <a:pt x="1107" y="584"/>
                </a:lnTo>
                <a:lnTo>
                  <a:pt x="1055" y="547"/>
                </a:lnTo>
                <a:lnTo>
                  <a:pt x="1002" y="511"/>
                </a:lnTo>
                <a:lnTo>
                  <a:pt x="947" y="479"/>
                </a:lnTo>
                <a:lnTo>
                  <a:pt x="891" y="451"/>
                </a:lnTo>
                <a:lnTo>
                  <a:pt x="834" y="426"/>
                </a:lnTo>
                <a:lnTo>
                  <a:pt x="775" y="406"/>
                </a:lnTo>
                <a:lnTo>
                  <a:pt x="716" y="387"/>
                </a:lnTo>
                <a:lnTo>
                  <a:pt x="656" y="372"/>
                </a:lnTo>
                <a:lnTo>
                  <a:pt x="596" y="361"/>
                </a:lnTo>
                <a:lnTo>
                  <a:pt x="535" y="354"/>
                </a:lnTo>
                <a:lnTo>
                  <a:pt x="474" y="351"/>
                </a:lnTo>
                <a:lnTo>
                  <a:pt x="413" y="350"/>
                </a:lnTo>
                <a:lnTo>
                  <a:pt x="405" y="0"/>
                </a:lnTo>
                <a:lnTo>
                  <a:pt x="0" y="498"/>
                </a:lnTo>
                <a:lnTo>
                  <a:pt x="426" y="970"/>
                </a:lnTo>
                <a:lnTo>
                  <a:pt x="418" y="619"/>
                </a:lnTo>
              </a:path>
            </a:pathLst>
          </a:custGeom>
          <a:solidFill>
            <a:srgbClr val="0915F8"/>
          </a:solidFill>
          <a:ln>
            <a:solidFill>
              <a:srgbClr val="0915F8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9" name="CustomShape 10"/>
          <p:cNvSpPr/>
          <p:nvPr/>
        </p:nvSpPr>
        <p:spPr>
          <a:xfrm rot="35400">
            <a:off x="7277400" y="2371680"/>
            <a:ext cx="863640" cy="1007640"/>
          </a:xfrm>
          <a:custGeom>
            <a:avLst/>
            <a:gdLst/>
            <a:ahLst/>
            <a:cxnLst/>
            <a:rect l="l" t="t" r="r" b="b"/>
            <a:pathLst>
              <a:path w="1542" h="2148">
                <a:moveTo>
                  <a:pt x="394" y="1562"/>
                </a:moveTo>
                <a:lnTo>
                  <a:pt x="445" y="1559"/>
                </a:lnTo>
                <a:lnTo>
                  <a:pt x="496" y="1551"/>
                </a:lnTo>
                <a:lnTo>
                  <a:pt x="547" y="1540"/>
                </a:lnTo>
                <a:lnTo>
                  <a:pt x="597" y="1526"/>
                </a:lnTo>
                <a:lnTo>
                  <a:pt x="648" y="1508"/>
                </a:lnTo>
                <a:lnTo>
                  <a:pt x="696" y="1489"/>
                </a:lnTo>
                <a:lnTo>
                  <a:pt x="743" y="1465"/>
                </a:lnTo>
                <a:lnTo>
                  <a:pt x="790" y="1440"/>
                </a:lnTo>
                <a:lnTo>
                  <a:pt x="836" y="1411"/>
                </a:lnTo>
                <a:lnTo>
                  <a:pt x="880" y="1380"/>
                </a:lnTo>
                <a:lnTo>
                  <a:pt x="922" y="1347"/>
                </a:lnTo>
                <a:lnTo>
                  <a:pt x="964" y="1310"/>
                </a:lnTo>
                <a:lnTo>
                  <a:pt x="1003" y="1272"/>
                </a:lnTo>
                <a:lnTo>
                  <a:pt x="1040" y="1230"/>
                </a:lnTo>
                <a:lnTo>
                  <a:pt x="1077" y="1188"/>
                </a:lnTo>
                <a:lnTo>
                  <a:pt x="1110" y="1143"/>
                </a:lnTo>
                <a:lnTo>
                  <a:pt x="1143" y="1094"/>
                </a:lnTo>
                <a:lnTo>
                  <a:pt x="1172" y="1046"/>
                </a:lnTo>
                <a:lnTo>
                  <a:pt x="1199" y="995"/>
                </a:lnTo>
                <a:lnTo>
                  <a:pt x="1225" y="942"/>
                </a:lnTo>
                <a:lnTo>
                  <a:pt x="1248" y="888"/>
                </a:lnTo>
                <a:lnTo>
                  <a:pt x="1268" y="834"/>
                </a:lnTo>
                <a:lnTo>
                  <a:pt x="1286" y="777"/>
                </a:lnTo>
                <a:lnTo>
                  <a:pt x="1302" y="720"/>
                </a:lnTo>
                <a:lnTo>
                  <a:pt x="1314" y="661"/>
                </a:lnTo>
                <a:lnTo>
                  <a:pt x="1325" y="602"/>
                </a:lnTo>
                <a:lnTo>
                  <a:pt x="1332" y="542"/>
                </a:lnTo>
                <a:lnTo>
                  <a:pt x="1337" y="482"/>
                </a:lnTo>
                <a:lnTo>
                  <a:pt x="1341" y="422"/>
                </a:lnTo>
                <a:lnTo>
                  <a:pt x="1340" y="362"/>
                </a:lnTo>
                <a:lnTo>
                  <a:pt x="1337" y="302"/>
                </a:lnTo>
                <a:lnTo>
                  <a:pt x="1332" y="242"/>
                </a:lnTo>
                <a:lnTo>
                  <a:pt x="1323" y="183"/>
                </a:lnTo>
                <a:lnTo>
                  <a:pt x="1312" y="124"/>
                </a:lnTo>
                <a:lnTo>
                  <a:pt x="1299" y="67"/>
                </a:lnTo>
                <a:lnTo>
                  <a:pt x="1490" y="0"/>
                </a:lnTo>
                <a:lnTo>
                  <a:pt x="1506" y="69"/>
                </a:lnTo>
                <a:lnTo>
                  <a:pt x="1520" y="140"/>
                </a:lnTo>
                <a:lnTo>
                  <a:pt x="1529" y="211"/>
                </a:lnTo>
                <a:lnTo>
                  <a:pt x="1536" y="283"/>
                </a:lnTo>
                <a:lnTo>
                  <a:pt x="1539" y="355"/>
                </a:lnTo>
                <a:lnTo>
                  <a:pt x="1541" y="427"/>
                </a:lnTo>
                <a:lnTo>
                  <a:pt x="1537" y="499"/>
                </a:lnTo>
                <a:lnTo>
                  <a:pt x="1531" y="571"/>
                </a:lnTo>
                <a:lnTo>
                  <a:pt x="1522" y="643"/>
                </a:lnTo>
                <a:lnTo>
                  <a:pt x="1510" y="713"/>
                </a:lnTo>
                <a:lnTo>
                  <a:pt x="1494" y="784"/>
                </a:lnTo>
                <a:lnTo>
                  <a:pt x="1475" y="853"/>
                </a:lnTo>
                <a:lnTo>
                  <a:pt x="1454" y="920"/>
                </a:lnTo>
                <a:lnTo>
                  <a:pt x="1429" y="986"/>
                </a:lnTo>
                <a:lnTo>
                  <a:pt x="1401" y="1052"/>
                </a:lnTo>
                <a:lnTo>
                  <a:pt x="1372" y="1115"/>
                </a:lnTo>
                <a:lnTo>
                  <a:pt x="1338" y="1175"/>
                </a:lnTo>
                <a:lnTo>
                  <a:pt x="1302" y="1235"/>
                </a:lnTo>
                <a:lnTo>
                  <a:pt x="1265" y="1291"/>
                </a:lnTo>
                <a:lnTo>
                  <a:pt x="1223" y="1345"/>
                </a:lnTo>
                <a:lnTo>
                  <a:pt x="1181" y="1398"/>
                </a:lnTo>
                <a:lnTo>
                  <a:pt x="1135" y="1447"/>
                </a:lnTo>
                <a:lnTo>
                  <a:pt x="1089" y="1494"/>
                </a:lnTo>
                <a:lnTo>
                  <a:pt x="1038" y="1537"/>
                </a:lnTo>
                <a:lnTo>
                  <a:pt x="988" y="1578"/>
                </a:lnTo>
                <a:lnTo>
                  <a:pt x="934" y="1614"/>
                </a:lnTo>
                <a:lnTo>
                  <a:pt x="879" y="1649"/>
                </a:lnTo>
                <a:lnTo>
                  <a:pt x="824" y="1680"/>
                </a:lnTo>
                <a:lnTo>
                  <a:pt x="766" y="1707"/>
                </a:lnTo>
                <a:lnTo>
                  <a:pt x="708" y="1732"/>
                </a:lnTo>
                <a:lnTo>
                  <a:pt x="648" y="1751"/>
                </a:lnTo>
                <a:lnTo>
                  <a:pt x="589" y="1768"/>
                </a:lnTo>
                <a:lnTo>
                  <a:pt x="528" y="1782"/>
                </a:lnTo>
                <a:lnTo>
                  <a:pt x="467" y="1790"/>
                </a:lnTo>
                <a:lnTo>
                  <a:pt x="405" y="1797"/>
                </a:lnTo>
                <a:lnTo>
                  <a:pt x="421" y="2147"/>
                </a:lnTo>
                <a:lnTo>
                  <a:pt x="0" y="1705"/>
                </a:lnTo>
                <a:lnTo>
                  <a:pt x="378" y="1213"/>
                </a:lnTo>
                <a:lnTo>
                  <a:pt x="394" y="1562"/>
                </a:lnTo>
              </a:path>
            </a:pathLst>
          </a:custGeom>
          <a:solidFill>
            <a:srgbClr val="0915F8"/>
          </a:solidFill>
          <a:ln>
            <a:solidFill>
              <a:srgbClr val="0915F8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0" name="CustomShape 11"/>
          <p:cNvSpPr/>
          <p:nvPr/>
        </p:nvSpPr>
        <p:spPr>
          <a:xfrm>
            <a:off x="7992000" y="2016000"/>
            <a:ext cx="2087640" cy="1151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uk-UA" sz="3200" b="0" strike="noStrike" spc="-1">
                <a:latin typeface="Comic Sans MS"/>
              </a:rPr>
              <a:t> у </a:t>
            </a:r>
            <a:r>
              <a:rPr lang="uk-UA" sz="3200" b="1" strike="noStrike" spc="-1">
                <a:solidFill>
                  <a:srgbClr val="CE181E"/>
                </a:solidFill>
                <a:latin typeface="Comic Sans MS"/>
              </a:rPr>
              <a:t>?</a:t>
            </a:r>
            <a:r>
              <a:rPr lang="uk-UA" sz="3200" b="0" strike="noStrike" spc="-1">
                <a:solidFill>
                  <a:srgbClr val="CE181E"/>
                </a:solidFill>
                <a:latin typeface="Comic Sans MS"/>
              </a:rPr>
              <a:t> </a:t>
            </a:r>
            <a:r>
              <a:rPr lang="uk-UA" sz="3200" b="0" strike="noStrike" spc="-1">
                <a:solidFill>
                  <a:srgbClr val="000000"/>
                </a:solidFill>
                <a:latin typeface="Comic Sans MS"/>
              </a:rPr>
              <a:t>разів менше</a:t>
            </a:r>
            <a:endParaRPr lang="uk-UA" sz="3200" b="0" strike="noStrike" spc="-1">
              <a:latin typeface="Arial"/>
            </a:endParaRPr>
          </a:p>
        </p:txBody>
      </p:sp>
      <p:sp>
        <p:nvSpPr>
          <p:cNvPr id="91" name="CustomShape 12"/>
          <p:cNvSpPr/>
          <p:nvPr/>
        </p:nvSpPr>
        <p:spPr>
          <a:xfrm>
            <a:off x="576000" y="3024000"/>
            <a:ext cx="9071280" cy="1151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uk-UA" sz="3200" b="0" strike="noStrike" spc="-1">
                <a:latin typeface="Comic Sans MS"/>
              </a:rPr>
              <a:t>Розв’язання </a:t>
            </a:r>
            <a:endParaRPr lang="uk-UA" sz="3200" b="0" strike="noStrike" spc="-1">
              <a:latin typeface="Arial"/>
            </a:endParaRPr>
          </a:p>
        </p:txBody>
      </p:sp>
      <p:sp>
        <p:nvSpPr>
          <p:cNvPr id="92" name="CustomShape 13"/>
          <p:cNvSpPr/>
          <p:nvPr/>
        </p:nvSpPr>
        <p:spPr>
          <a:xfrm>
            <a:off x="792000" y="3888000"/>
            <a:ext cx="9071280" cy="791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uk-UA" sz="3200" b="0" strike="noStrike" spc="-1" dirty="0">
                <a:latin typeface="Comic Sans MS"/>
              </a:rPr>
              <a:t>1) </a:t>
            </a:r>
            <a:r>
              <a:rPr lang="uk-UA" sz="3200" spc="-1" dirty="0">
                <a:latin typeface="Comic Sans MS"/>
              </a:rPr>
              <a:t>5</a:t>
            </a:r>
            <a:r>
              <a:rPr lang="uk-UA" sz="3200" b="0" strike="noStrike" spc="-1" dirty="0" smtClean="0">
                <a:latin typeface="Comic Sans MS"/>
              </a:rPr>
              <a:t> </a:t>
            </a:r>
            <a:r>
              <a:rPr lang="uk-UA" sz="3200" b="0" strike="noStrike" spc="-1" dirty="0">
                <a:latin typeface="Comic Sans MS"/>
              </a:rPr>
              <a:t>+ </a:t>
            </a:r>
            <a:r>
              <a:rPr lang="uk-UA" sz="3200" b="0" strike="noStrike" spc="-1" dirty="0" smtClean="0">
                <a:latin typeface="Comic Sans MS"/>
              </a:rPr>
              <a:t>20 </a:t>
            </a:r>
            <a:r>
              <a:rPr lang="uk-UA" sz="3200" b="0" strike="noStrike" spc="-1" dirty="0">
                <a:latin typeface="Comic Sans MS"/>
              </a:rPr>
              <a:t>= </a:t>
            </a:r>
            <a:r>
              <a:rPr lang="uk-UA" sz="3200" b="0" strike="noStrike" spc="-1" dirty="0" smtClean="0">
                <a:latin typeface="Comic Sans MS"/>
              </a:rPr>
              <a:t>25 (.) </a:t>
            </a:r>
            <a:r>
              <a:rPr lang="uk-UA" sz="3200" b="0" strike="noStrike" spc="-1" dirty="0">
                <a:latin typeface="Comic Sans MS"/>
              </a:rPr>
              <a:t>- </a:t>
            </a:r>
            <a:r>
              <a:rPr lang="uk-UA" sz="3200" spc="-1" dirty="0" smtClean="0">
                <a:latin typeface="Comic Sans MS"/>
              </a:rPr>
              <a:t>слив</a:t>
            </a:r>
            <a:endParaRPr lang="uk-UA" sz="3200" b="0" strike="noStrike" spc="-1" dirty="0">
              <a:latin typeface="Arial"/>
            </a:endParaRPr>
          </a:p>
        </p:txBody>
      </p:sp>
      <p:sp>
        <p:nvSpPr>
          <p:cNvPr id="93" name="CustomShape 14"/>
          <p:cNvSpPr/>
          <p:nvPr/>
        </p:nvSpPr>
        <p:spPr>
          <a:xfrm>
            <a:off x="792000" y="5360760"/>
            <a:ext cx="9071280" cy="1134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uk-UA" sz="3200" b="0" strike="noStrike" spc="-1" dirty="0">
                <a:latin typeface="Comic Sans MS"/>
              </a:rPr>
              <a:t>Відповідь: </a:t>
            </a:r>
            <a:r>
              <a:rPr lang="uk-UA" sz="3200" spc="-1" dirty="0" smtClean="0">
                <a:latin typeface="Comic Sans MS"/>
              </a:rPr>
              <a:t>яблунь</a:t>
            </a:r>
            <a:r>
              <a:rPr lang="uk-UA" sz="3200" b="0" strike="noStrike" spc="-1" dirty="0" smtClean="0">
                <a:latin typeface="Comic Sans MS"/>
              </a:rPr>
              <a:t> </a:t>
            </a:r>
            <a:r>
              <a:rPr lang="uk-UA" sz="3200" b="0" strike="noStrike" spc="-1" dirty="0">
                <a:latin typeface="Comic Sans MS"/>
              </a:rPr>
              <a:t>посадили у 3 рази менше, ніж </a:t>
            </a:r>
            <a:r>
              <a:rPr lang="uk-UA" sz="3200" spc="-1" dirty="0" smtClean="0">
                <a:latin typeface="Comic Sans MS"/>
              </a:rPr>
              <a:t>слив</a:t>
            </a:r>
            <a:r>
              <a:rPr lang="uk-UA" sz="3200" b="0" strike="noStrike" spc="-1" dirty="0" smtClean="0">
                <a:latin typeface="Comic Sans MS"/>
              </a:rPr>
              <a:t>.</a:t>
            </a:r>
            <a:endParaRPr lang="uk-UA" sz="3200" b="0" strike="noStrike" spc="-1" dirty="0">
              <a:latin typeface="Arial"/>
            </a:endParaRPr>
          </a:p>
        </p:txBody>
      </p:sp>
      <p:sp>
        <p:nvSpPr>
          <p:cNvPr id="2" name="AutoShape 2" descr="Фотошпалери Яблуня 3791 купити в Україні | Інтернет-магазин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7058"/>
            <a:ext cx="2143125" cy="214312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17177" y="2420582"/>
            <a:ext cx="2857500" cy="16002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504000" y="2083320"/>
            <a:ext cx="3095280" cy="145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uk-UA" sz="4400" b="1" strike="noStrike" spc="-1">
                <a:solidFill>
                  <a:srgbClr val="1E06F8"/>
                </a:solidFill>
                <a:latin typeface="Times New Roman"/>
              </a:rPr>
              <a:t>8 * 9 - 8 * 6</a:t>
            </a:r>
            <a:endParaRPr lang="uk-UA" sz="4400" b="0" strike="noStrike" spc="-1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296000" y="3264480"/>
            <a:ext cx="1439280" cy="983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uk-UA" sz="5400" b="1" strike="noStrike" spc="-1">
                <a:solidFill>
                  <a:srgbClr val="FA0808"/>
                </a:solidFill>
                <a:latin typeface="Arial"/>
              </a:rPr>
              <a:t>24</a:t>
            </a:r>
            <a:endParaRPr lang="uk-UA" sz="5400" b="0" strike="noStrike" spc="-1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3168360" y="4528080"/>
            <a:ext cx="3095280" cy="145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uk-UA" sz="4400" b="1" strike="noStrike" spc="-1">
                <a:solidFill>
                  <a:srgbClr val="1E06F8"/>
                </a:solidFill>
                <a:latin typeface="Times New Roman"/>
              </a:rPr>
              <a:t>48 - 8 * 5</a:t>
            </a:r>
            <a:endParaRPr lang="uk-UA" sz="4400" b="0" strike="noStrike" spc="-1">
              <a:latin typeface="Arial"/>
            </a:endParaRPr>
          </a:p>
        </p:txBody>
      </p:sp>
      <p:sp>
        <p:nvSpPr>
          <p:cNvPr id="99" name="CustomShape 4"/>
          <p:cNvSpPr/>
          <p:nvPr/>
        </p:nvSpPr>
        <p:spPr>
          <a:xfrm>
            <a:off x="6264360" y="2155320"/>
            <a:ext cx="3095280" cy="145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uk-UA" sz="4400" b="1" strike="noStrike" spc="-1">
                <a:solidFill>
                  <a:srgbClr val="1E06F8"/>
                </a:solidFill>
                <a:latin typeface="Times New Roman"/>
              </a:rPr>
              <a:t>8 *3 + 8 * 2</a:t>
            </a:r>
            <a:endParaRPr lang="uk-UA" sz="4400" b="0" strike="noStrike" spc="-1">
              <a:latin typeface="Arial"/>
            </a:endParaRPr>
          </a:p>
        </p:txBody>
      </p:sp>
      <p:sp>
        <p:nvSpPr>
          <p:cNvPr id="100" name="CustomShape 5"/>
          <p:cNvSpPr/>
          <p:nvPr/>
        </p:nvSpPr>
        <p:spPr>
          <a:xfrm>
            <a:off x="3960000" y="5640480"/>
            <a:ext cx="1439280" cy="983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uk-UA" sz="5400" b="1" strike="noStrike" spc="-1">
                <a:solidFill>
                  <a:srgbClr val="FA0808"/>
                </a:solidFill>
                <a:latin typeface="Arial"/>
              </a:rPr>
              <a:t>8</a:t>
            </a:r>
            <a:endParaRPr lang="uk-UA" sz="5400" b="0" strike="noStrike" spc="-1">
              <a:latin typeface="Arial"/>
            </a:endParaRPr>
          </a:p>
        </p:txBody>
      </p:sp>
      <p:sp>
        <p:nvSpPr>
          <p:cNvPr id="101" name="CustomShape 6"/>
          <p:cNvSpPr/>
          <p:nvPr/>
        </p:nvSpPr>
        <p:spPr>
          <a:xfrm>
            <a:off x="7056000" y="3336480"/>
            <a:ext cx="1439280" cy="983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uk-UA" sz="5400" b="1" strike="noStrike" spc="-1">
                <a:solidFill>
                  <a:srgbClr val="FA0808"/>
                </a:solidFill>
                <a:latin typeface="Arial"/>
              </a:rPr>
              <a:t>40</a:t>
            </a:r>
            <a:endParaRPr lang="uk-UA" sz="5400" b="0" strike="noStrike" spc="-1">
              <a:latin typeface="Arial"/>
            </a:endParaRPr>
          </a:p>
        </p:txBody>
      </p:sp>
      <p:sp>
        <p:nvSpPr>
          <p:cNvPr id="102" name="CustomShape 7"/>
          <p:cNvSpPr/>
          <p:nvPr/>
        </p:nvSpPr>
        <p:spPr>
          <a:xfrm>
            <a:off x="4536360" y="3984480"/>
            <a:ext cx="1439280" cy="983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uk-UA" sz="3200" b="0" strike="noStrike" spc="-1">
                <a:solidFill>
                  <a:srgbClr val="D91BB9"/>
                </a:solidFill>
                <a:latin typeface="Arial"/>
              </a:rPr>
              <a:t>40</a:t>
            </a:r>
            <a:endParaRPr lang="uk-UA" sz="3200" b="0" strike="noStrike" spc="-1">
              <a:latin typeface="Arial"/>
            </a:endParaRPr>
          </a:p>
        </p:txBody>
      </p:sp>
      <p:sp>
        <p:nvSpPr>
          <p:cNvPr id="103" name="CustomShape 8"/>
          <p:cNvSpPr/>
          <p:nvPr/>
        </p:nvSpPr>
        <p:spPr>
          <a:xfrm>
            <a:off x="7920360" y="1592280"/>
            <a:ext cx="1439280" cy="983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uk-UA" sz="3200" b="0" strike="noStrike" spc="-1">
                <a:solidFill>
                  <a:srgbClr val="D91BB9"/>
                </a:solidFill>
                <a:latin typeface="Arial"/>
              </a:rPr>
              <a:t>16</a:t>
            </a:r>
            <a:endParaRPr lang="uk-UA" sz="3200" b="0" strike="noStrike" spc="-1">
              <a:latin typeface="Arial"/>
            </a:endParaRPr>
          </a:p>
        </p:txBody>
      </p:sp>
      <p:sp>
        <p:nvSpPr>
          <p:cNvPr id="104" name="CustomShape 9"/>
          <p:cNvSpPr/>
          <p:nvPr/>
        </p:nvSpPr>
        <p:spPr>
          <a:xfrm>
            <a:off x="6192000" y="1608480"/>
            <a:ext cx="1439280" cy="983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uk-UA" sz="3200" b="0" strike="noStrike" spc="-1">
                <a:solidFill>
                  <a:srgbClr val="D91BB9"/>
                </a:solidFill>
                <a:latin typeface="Arial"/>
              </a:rPr>
              <a:t>24</a:t>
            </a:r>
            <a:endParaRPr lang="uk-UA" sz="3200" b="0" strike="noStrike" spc="-1">
              <a:latin typeface="Arial"/>
            </a:endParaRPr>
          </a:p>
        </p:txBody>
      </p:sp>
      <p:sp>
        <p:nvSpPr>
          <p:cNvPr id="105" name="CustomShape 10"/>
          <p:cNvSpPr/>
          <p:nvPr/>
        </p:nvSpPr>
        <p:spPr>
          <a:xfrm>
            <a:off x="2160360" y="1584000"/>
            <a:ext cx="1439280" cy="983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uk-UA" sz="3200" b="0" strike="noStrike" spc="-1">
                <a:solidFill>
                  <a:srgbClr val="D91BB9"/>
                </a:solidFill>
                <a:latin typeface="Arial"/>
              </a:rPr>
              <a:t>48</a:t>
            </a:r>
            <a:endParaRPr lang="uk-UA" sz="3200" b="0" strike="noStrike" spc="-1">
              <a:latin typeface="Arial"/>
            </a:endParaRPr>
          </a:p>
        </p:txBody>
      </p:sp>
      <p:sp>
        <p:nvSpPr>
          <p:cNvPr id="106" name="CustomShape 11"/>
          <p:cNvSpPr/>
          <p:nvPr/>
        </p:nvSpPr>
        <p:spPr>
          <a:xfrm>
            <a:off x="576000" y="1584000"/>
            <a:ext cx="1439280" cy="983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uk-UA" sz="3200" b="0" strike="noStrike" spc="-1">
                <a:solidFill>
                  <a:srgbClr val="D91BB9"/>
                </a:solidFill>
                <a:latin typeface="Arial"/>
              </a:rPr>
              <a:t>72</a:t>
            </a:r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720000" y="2879820"/>
            <a:ext cx="9071280" cy="162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uk-UA" sz="6600" b="1" strike="noStrike" spc="-1" dirty="0">
                <a:solidFill>
                  <a:srgbClr val="1E06F8"/>
                </a:solidFill>
                <a:latin typeface="Comic Sans MS"/>
              </a:rPr>
              <a:t>Домашнє завдання</a:t>
            </a:r>
            <a:endParaRPr lang="uk-UA" sz="6600" b="0" strike="noStrike" spc="-1" dirty="0">
              <a:latin typeface="Arial"/>
            </a:endParaRPr>
          </a:p>
        </p:txBody>
      </p:sp>
      <p:sp>
        <p:nvSpPr>
          <p:cNvPr id="112" name="CustomShape 2"/>
          <p:cNvSpPr/>
          <p:nvPr/>
        </p:nvSpPr>
        <p:spPr>
          <a:xfrm>
            <a:off x="720000" y="2304000"/>
            <a:ext cx="9071280" cy="1151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endParaRPr lang="uk-UA" sz="48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ДЯКУЮ ЗА УВАГУ!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888773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Капля</Template>
  <TotalTime>52</TotalTime>
  <Words>173</Words>
  <Application>Microsoft Office PowerPoint</Application>
  <PresentationFormat>Произвольный</PresentationFormat>
  <Paragraphs>56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Comic Sans MS</vt:lpstr>
      <vt:lpstr>Times New Roman</vt:lpstr>
      <vt:lpstr>Tw Cen MT</vt:lpstr>
      <vt:lpstr>Капля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Beehive</dc:title>
  <dc:subject/>
  <dc:creator>Світлана</dc:creator>
  <dc:description/>
  <cp:lastModifiedBy>Alla Kravchenko</cp:lastModifiedBy>
  <cp:revision>6</cp:revision>
  <dcterms:created xsi:type="dcterms:W3CDTF">2020-04-08T15:58:25Z</dcterms:created>
  <dcterms:modified xsi:type="dcterms:W3CDTF">2020-09-07T08:14:51Z</dcterms:modified>
  <dc:language>uk-UA</dc:language>
</cp:coreProperties>
</file>