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1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2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97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51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60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0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46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51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53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6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6D420-EB7B-422B-8430-56387F905CC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88222-BC9F-4CBF-91F4-513C411CD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5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800200"/>
          </a:xfrm>
        </p:spPr>
        <p:txBody>
          <a:bodyPr/>
          <a:lstStyle/>
          <a:p>
            <a:r>
              <a:rPr lang="uk-UA" dirty="0" smtClean="0"/>
              <a:t>ТЕМА: Складання </a:t>
            </a:r>
            <a:r>
              <a:rPr lang="uk-UA" dirty="0"/>
              <a:t>виразів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dirty="0"/>
              <a:t>Дії з іменованими числами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0768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5"/>
    </mc:Choice>
    <mc:Fallback xmlns="">
      <p:transition spd="slow" advTm="681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1600200"/>
            <a:ext cx="504056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Знайди помилки:</a:t>
            </a:r>
          </a:p>
          <a:p>
            <a:pPr marL="0" indent="0" algn="just">
              <a:buNone/>
            </a:pPr>
            <a:r>
              <a:rPr lang="uk-UA" dirty="0" smtClean="0"/>
              <a:t>25 хв:5=5</a:t>
            </a:r>
          </a:p>
          <a:p>
            <a:pPr marL="0" indent="0" algn="just">
              <a:buNone/>
            </a:pPr>
            <a:r>
              <a:rPr lang="uk-UA" dirty="0" smtClean="0"/>
              <a:t>36хв:6хв=6</a:t>
            </a:r>
          </a:p>
          <a:p>
            <a:pPr marL="0" indent="0" algn="just">
              <a:buNone/>
            </a:pPr>
            <a:r>
              <a:rPr lang="uk-UA" dirty="0" smtClean="0"/>
              <a:t>28м:4=7м</a:t>
            </a:r>
          </a:p>
          <a:p>
            <a:pPr marL="0" indent="0" algn="just">
              <a:buNone/>
            </a:pPr>
            <a:r>
              <a:rPr lang="uk-UA" dirty="0" smtClean="0"/>
              <a:t>40м:5м =8м</a:t>
            </a:r>
          </a:p>
          <a:p>
            <a:pPr marL="0" indent="0" algn="just">
              <a:buNone/>
            </a:pPr>
            <a:r>
              <a:rPr lang="uk-UA" dirty="0" smtClean="0"/>
              <a:t>24кг:6кг=3</a:t>
            </a:r>
          </a:p>
          <a:p>
            <a:endParaRPr lang="uk-UA" dirty="0" smtClean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4644008" y="2532312"/>
            <a:ext cx="667397" cy="306324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rgbClr val="FF0000"/>
                </a:solidFill>
              </a:rPr>
              <a:t>хв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4788024" y="4077072"/>
            <a:ext cx="288032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499992" y="4653136"/>
            <a:ext cx="288032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8721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13"/>
    </mc:Choice>
    <mc:Fallback xmlns="">
      <p:transition spd="slow" advTm="187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052736"/>
            <a:ext cx="712879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9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1"/>
    </mc:Choice>
    <mc:Fallback xmlns="">
      <p:transition spd="slow" advTm="310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424" y="274638"/>
            <a:ext cx="90730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29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6 см 5 мм =                 мм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    89 мм =         см         мм</a:t>
            </a:r>
          </a:p>
          <a:p>
            <a:pPr marL="0" indent="0">
              <a:buNone/>
            </a:pPr>
            <a:r>
              <a:rPr lang="uk-UA" dirty="0" smtClean="0"/>
              <a:t>     4  </a:t>
            </a:r>
            <a:r>
              <a:rPr lang="uk-UA" dirty="0" err="1" smtClean="0"/>
              <a:t>дм</a:t>
            </a:r>
            <a:r>
              <a:rPr lang="uk-UA" dirty="0" smtClean="0"/>
              <a:t> 6 см =                см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45 см =          </a:t>
            </a:r>
            <a:r>
              <a:rPr lang="uk-UA" dirty="0" err="1" smtClean="0"/>
              <a:t>дм</a:t>
            </a:r>
            <a:r>
              <a:rPr lang="uk-UA" dirty="0" smtClean="0"/>
              <a:t>          см     </a:t>
            </a:r>
          </a:p>
          <a:p>
            <a:pPr marL="0" indent="0">
              <a:buNone/>
            </a:pPr>
            <a:r>
              <a:rPr lang="uk-UA" dirty="0" smtClean="0"/>
              <a:t>     2 м  5 </a:t>
            </a:r>
            <a:r>
              <a:rPr lang="uk-UA" dirty="0" err="1" smtClean="0"/>
              <a:t>дм</a:t>
            </a:r>
            <a:r>
              <a:rPr lang="uk-UA" dirty="0" smtClean="0"/>
              <a:t>   =                 </a:t>
            </a:r>
            <a:r>
              <a:rPr lang="uk-UA" dirty="0" err="1" smtClean="0"/>
              <a:t>дм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    54 </a:t>
            </a:r>
            <a:r>
              <a:rPr lang="uk-UA" dirty="0" err="1" smtClean="0"/>
              <a:t>дм</a:t>
            </a:r>
            <a:r>
              <a:rPr lang="uk-UA" dirty="0" smtClean="0"/>
              <a:t> =           м           </a:t>
            </a:r>
            <a:r>
              <a:rPr lang="uk-UA" dirty="0" err="1" smtClean="0"/>
              <a:t>дм</a:t>
            </a:r>
            <a:endParaRPr lang="uk-UA" dirty="0" smtClean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437893" y="1700808"/>
            <a:ext cx="673224" cy="489948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65</a:t>
            </a:r>
            <a:endParaRPr lang="ru-RU" sz="2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7" y="3441700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134" y="2308667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126" y="4077072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8" y="4632354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051" y="4653136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572" y="3441700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279" y="2935432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050" y="2325832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03572" y="2264277"/>
            <a:ext cx="652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 8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876510" y="2325832"/>
            <a:ext cx="648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9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493578" y="2903258"/>
            <a:ext cx="765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46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472318" y="3402340"/>
            <a:ext cx="666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4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869087" y="3459701"/>
            <a:ext cx="663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406836" y="3982921"/>
            <a:ext cx="652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25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601752" y="4611264"/>
            <a:ext cx="62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876510" y="4574416"/>
            <a:ext cx="673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4</a:t>
            </a:r>
            <a:endParaRPr lang="ru-RU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02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04"/>
    </mc:Choice>
    <mc:Fallback xmlns="">
      <p:transition spd="slow" advTm="334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0"/>
            <a:ext cx="925252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1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32"/>
    </mc:Choice>
    <mc:Fallback xmlns="">
      <p:transition spd="slow" advTm="763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Обчисли.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6264696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1 год =           хв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1 год  5  хв =           хв</a:t>
            </a:r>
          </a:p>
          <a:p>
            <a:pPr marL="0" indent="0">
              <a:buNone/>
            </a:pPr>
            <a:r>
              <a:rPr lang="uk-UA" dirty="0" smtClean="0"/>
              <a:t>  1 год 18 хв  =          хв</a:t>
            </a:r>
          </a:p>
          <a:p>
            <a:pPr marL="0" indent="0">
              <a:buNone/>
            </a:pPr>
            <a:r>
              <a:rPr lang="uk-UA" dirty="0" smtClean="0"/>
              <a:t>   80 хв =          год          хв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62 хв =          год          хв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100 хв  =          год         хв  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00808"/>
            <a:ext cx="65246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842" y="2208881"/>
            <a:ext cx="65246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844" y="2852936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394364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307" y="3443432"/>
            <a:ext cx="6524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730" y="4009830"/>
            <a:ext cx="65246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803" y="4009830"/>
            <a:ext cx="65246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477" y="4653135"/>
            <a:ext cx="65246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306" y="4653135"/>
            <a:ext cx="65246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3848" y="1700808"/>
            <a:ext cx="583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60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193786" y="2208881"/>
            <a:ext cx="624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65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124519" y="2813576"/>
            <a:ext cx="731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7</a:t>
            </a:r>
            <a:r>
              <a:rPr lang="uk-UA" sz="2800" dirty="0" smtClean="0"/>
              <a:t>8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325734" y="33367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1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12530" y="3464130"/>
            <a:ext cx="581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20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20" y="3931754"/>
            <a:ext cx="326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919621" y="39317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2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530079" y="459674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1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867461" y="459211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40</a:t>
            </a:r>
            <a:endParaRPr lang="ru-RU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18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30"/>
    </mc:Choice>
    <mc:Fallback xmlns="">
      <p:transition spd="slow" advTm="371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   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2 м – 2 </a:t>
            </a:r>
            <a:r>
              <a:rPr lang="uk-UA" dirty="0" err="1" smtClean="0"/>
              <a:t>дм</a:t>
            </a:r>
            <a:r>
              <a:rPr lang="uk-UA" dirty="0" smtClean="0"/>
              <a:t> = </a:t>
            </a:r>
          </a:p>
          <a:p>
            <a:pPr marL="0" indent="0">
              <a:buNone/>
            </a:pPr>
            <a:r>
              <a:rPr lang="uk-UA" dirty="0" smtClean="0"/>
              <a:t>               1 м – 55 см=  </a:t>
            </a:r>
          </a:p>
          <a:p>
            <a:pPr marL="0" indent="0">
              <a:buNone/>
            </a:pPr>
            <a:r>
              <a:rPr lang="uk-UA" dirty="0" smtClean="0"/>
              <a:t>               1 год – 5 хв = </a:t>
            </a:r>
          </a:p>
          <a:p>
            <a:pPr marL="0" indent="0">
              <a:buNone/>
            </a:pPr>
            <a:r>
              <a:rPr lang="uk-UA" dirty="0" smtClean="0"/>
              <a:t>                1 год + 3 хв =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257747" y="2153207"/>
            <a:ext cx="3528392" cy="612648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20 </a:t>
            </a:r>
            <a:r>
              <a:rPr lang="uk-UA" sz="2800" dirty="0" err="1" smtClean="0"/>
              <a:t>дм</a:t>
            </a:r>
            <a:r>
              <a:rPr lang="uk-UA" sz="2800" dirty="0" smtClean="0"/>
              <a:t> – 2 </a:t>
            </a:r>
            <a:r>
              <a:rPr lang="uk-UA" sz="2800" dirty="0" err="1" smtClean="0"/>
              <a:t>дм</a:t>
            </a:r>
            <a:r>
              <a:rPr lang="uk-UA" sz="2800" dirty="0" smtClean="0"/>
              <a:t> = 18 </a:t>
            </a:r>
            <a:r>
              <a:rPr lang="uk-UA" sz="2800" dirty="0" err="1" smtClean="0"/>
              <a:t>дм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994" y="2765855"/>
            <a:ext cx="355441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399" y="3383779"/>
            <a:ext cx="355441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287" y="4015938"/>
            <a:ext cx="355441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24771" y="2765855"/>
            <a:ext cx="3610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100 см – 55 см = 45 см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3323661"/>
            <a:ext cx="3430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60 хв – 5 хв = 55 хв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441507" y="3997935"/>
            <a:ext cx="3010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60 хв + 3 хв = 63 хв</a:t>
            </a:r>
            <a:endParaRPr lang="ru-RU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339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21"/>
    </mc:Choice>
    <mc:Fallback xmlns="">
      <p:transition spd="slow" advTm="17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600200"/>
            <a:ext cx="4104456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2 </a:t>
            </a:r>
            <a:r>
              <a:rPr lang="uk-UA" dirty="0" err="1" smtClean="0"/>
              <a:t>дм</a:t>
            </a:r>
            <a:r>
              <a:rPr lang="uk-UA" dirty="0" smtClean="0"/>
              <a:t> ∙ 4 =</a:t>
            </a:r>
          </a:p>
          <a:p>
            <a:pPr marL="0" indent="0">
              <a:buNone/>
            </a:pPr>
            <a:r>
              <a:rPr lang="uk-UA" dirty="0" smtClean="0"/>
              <a:t>5 см ∙ 6 = </a:t>
            </a:r>
          </a:p>
          <a:p>
            <a:pPr marL="0" indent="0">
              <a:buNone/>
            </a:pPr>
            <a:r>
              <a:rPr lang="uk-UA" dirty="0" smtClean="0"/>
              <a:t>5 хв ∙ 4 = </a:t>
            </a:r>
          </a:p>
          <a:p>
            <a:pPr marL="0" indent="0">
              <a:buNone/>
            </a:pPr>
            <a:r>
              <a:rPr lang="uk-UA" dirty="0" smtClean="0"/>
              <a:t>36 см : 4 = </a:t>
            </a:r>
          </a:p>
          <a:p>
            <a:endParaRPr lang="uk-UA" dirty="0"/>
          </a:p>
          <a:p>
            <a:r>
              <a:rPr lang="uk-UA" dirty="0" smtClean="0"/>
              <a:t>16 кг : 2 кг = 8 </a:t>
            </a: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3272863" y="1539408"/>
            <a:ext cx="1249287" cy="61588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8 </a:t>
            </a:r>
            <a:r>
              <a:rPr lang="uk-UA" sz="2800" dirty="0" err="1" smtClean="0"/>
              <a:t>дм</a:t>
            </a:r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023" y="2195415"/>
            <a:ext cx="1204969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022" y="2760429"/>
            <a:ext cx="1204969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045" y="3393842"/>
            <a:ext cx="1175946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95023" y="2197413"/>
            <a:ext cx="1026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30 см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384384" y="2815526"/>
            <a:ext cx="1026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20 см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435215" y="3448938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9 см</a:t>
            </a:r>
            <a:endParaRPr lang="ru-RU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136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45"/>
    </mc:Choice>
    <mc:Fallback xmlns="">
      <p:transition spd="slow" advTm="27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7632848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</a:t>
            </a:r>
            <a:r>
              <a:rPr lang="ru-RU" sz="440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Ділення</a:t>
            </a:r>
            <a:r>
              <a:rPr lang="ru-RU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величини</a:t>
            </a:r>
            <a:r>
              <a:rPr lang="ru-RU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на </a:t>
            </a:r>
            <a:r>
              <a:rPr lang="ru-RU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число </a:t>
            </a:r>
            <a:endParaRPr lang="ru-RU" sz="44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іменоване</a:t>
            </a:r>
            <a:r>
              <a:rPr lang="ru-RU" dirty="0"/>
              <a:t> число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неіменоване</a:t>
            </a:r>
            <a:r>
              <a:rPr lang="ru-RU" dirty="0"/>
              <a:t> число, то одержимо </a:t>
            </a:r>
            <a:r>
              <a:rPr lang="ru-RU" dirty="0" err="1"/>
              <a:t>іменоване</a:t>
            </a:r>
            <a:r>
              <a:rPr lang="ru-RU" dirty="0"/>
              <a:t> число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  </a:t>
            </a:r>
            <a:r>
              <a:rPr lang="uk-UA" dirty="0" smtClean="0"/>
              <a:t>18 м: 2 = 9 м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6кг : 3 = 2 кг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3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3"/>
    </mc:Choice>
    <mc:Fallback xmlns="">
      <p:transition spd="slow" advTm="834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600200"/>
            <a:ext cx="7056784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>
                <a:solidFill>
                  <a:srgbClr val="FF0000"/>
                </a:solidFill>
              </a:rPr>
              <a:t>Ділення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величини</a:t>
            </a:r>
            <a:r>
              <a:rPr lang="ru-RU" dirty="0">
                <a:solidFill>
                  <a:srgbClr val="FF0000"/>
                </a:solidFill>
              </a:rPr>
              <a:t> на величину. </a:t>
            </a:r>
          </a:p>
          <a:p>
            <a:pPr marL="0" indent="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іменоване</a:t>
            </a:r>
            <a:r>
              <a:rPr lang="ru-RU" dirty="0"/>
              <a:t> число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іменоване</a:t>
            </a:r>
            <a:r>
              <a:rPr lang="ru-RU" dirty="0"/>
              <a:t> число, то одержимо </a:t>
            </a:r>
            <a:r>
              <a:rPr lang="ru-RU" dirty="0" err="1"/>
              <a:t>неіменоване</a:t>
            </a:r>
            <a:r>
              <a:rPr lang="ru-RU" dirty="0"/>
              <a:t> число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18м:2м=9</a:t>
            </a:r>
          </a:p>
          <a:p>
            <a:pPr marL="0" indent="0" algn="ctr">
              <a:buNone/>
            </a:pPr>
            <a:r>
              <a:rPr lang="uk-UA" dirty="0" smtClean="0"/>
              <a:t>6кг:3кг=2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16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22"/>
    </mc:Choice>
    <mc:Fallback xmlns="">
      <p:transition spd="slow" advTm="8322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5.1|0.9|4.9|4.6|0.9|4.8|6.6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7.5|2.8|3.8|2.6|3|1.4|6.1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8|3.4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6.7|6.6|7.3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5.8|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266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ТЕМА: Складання виразів.  Дії з іменованими числами</vt:lpstr>
      <vt:lpstr>Презентация PowerPoint</vt:lpstr>
      <vt:lpstr>Презентация PowerPoint</vt:lpstr>
      <vt:lpstr>Презентация PowerPoint</vt:lpstr>
      <vt:lpstr>Обчисли.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Дії з іменованими числами (2 клас)</dc:title>
  <dc:creator>User</dc:creator>
  <cp:lastModifiedBy>Alla Kravchenko</cp:lastModifiedBy>
  <cp:revision>24</cp:revision>
  <dcterms:created xsi:type="dcterms:W3CDTF">2020-04-12T11:59:19Z</dcterms:created>
  <dcterms:modified xsi:type="dcterms:W3CDTF">2020-09-07T08:17:18Z</dcterms:modified>
</cp:coreProperties>
</file>