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8" r:id="rId2"/>
    <p:sldId id="256" r:id="rId3"/>
    <p:sldId id="259" r:id="rId4"/>
    <p:sldId id="261" r:id="rId5"/>
    <p:sldId id="263" r:id="rId6"/>
    <p:sldId id="267" r:id="rId7"/>
    <p:sldId id="269" r:id="rId8"/>
    <p:sldId id="272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C0FE9-0B4B-4AB7-B782-7790696A1CD9}" type="datetimeFigureOut">
              <a:rPr lang="uk-UA" smtClean="0"/>
              <a:pPr/>
              <a:t>07.09.2020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3BB71-51FD-4BBE-AA3C-5B677DBE24F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18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88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420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333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827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8415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998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600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105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40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5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726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32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96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72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79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261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49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38" y="332656"/>
            <a:ext cx="669773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Складання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розв</a:t>
            </a:r>
            <a:r>
              <a:rPr lang="el-G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᾿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язування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адач за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малюнками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84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MAMA\вчитель року\Учитель моя\Додатки\Математика\картинки\білк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607192"/>
            <a:ext cx="3986791" cy="398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MAMA\вчитель року\Учитель моя\Додатки\Математика\картинки\zvase-49-1_smal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244" y="2428375"/>
            <a:ext cx="1217290" cy="121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MAMA\вчитель року\Учитель моя\Додатки\Математика\картинки\korz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033" y="2486991"/>
            <a:ext cx="23336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MAMA\вчитель року\Учитель моя\Додатки\Математика\картинки\zvase-49-1_smal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023" y="3424105"/>
            <a:ext cx="1361306" cy="136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:\MAMA\вчитель року\Учитель моя\Додатки\Математика\картинки\zvase-49-1_smal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730" y="2969871"/>
            <a:ext cx="1274415" cy="127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D:\MAMA\вчитель року\Учитель моя\Додатки\Математика\картинки\zvase-49-1_smal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899" y="2914133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:\MAMA\вовчик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6214" y="78798"/>
            <a:ext cx="2421571" cy="328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D:\MAMA\вчитель року\Учитель моя\Додатки\Математика\картинки\korz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23508"/>
            <a:ext cx="23336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D:\MAMA\вчитель року\Учитель моя\Додатки\Математика\картинки\gQdrdDoB86I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9F5E9"/>
              </a:clrFrom>
              <a:clrTo>
                <a:srgbClr val="F9F5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86991"/>
            <a:ext cx="1368153" cy="140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D:\MAMA\вчитель року\Учитель моя\Додатки\Математика\картинки\gQdrdDoB86I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9F5E9"/>
              </a:clrFrom>
              <a:clrTo>
                <a:srgbClr val="F9F5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119" y="2669237"/>
            <a:ext cx="1465763" cy="150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D:\MAMA\вчитель року\Учитель моя\Додатки\Математика\картинки\gQdrdDoB86I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9F5E9"/>
              </a:clrFrom>
              <a:clrTo>
                <a:srgbClr val="F9F5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2" y="3368218"/>
            <a:ext cx="1371553" cy="14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авая фигурная скобка 1"/>
          <p:cNvSpPr/>
          <p:nvPr/>
        </p:nvSpPr>
        <p:spPr>
          <a:xfrm rot="5400000">
            <a:off x="4540515" y="2845954"/>
            <a:ext cx="936104" cy="4761567"/>
          </a:xfrm>
          <a:prstGeom prst="rightBrace">
            <a:avLst>
              <a:gd name="adj1" fmla="val 8333"/>
              <a:gd name="adj2" fmla="val 50613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1133" y="5659989"/>
            <a:ext cx="540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 smtClean="0">
                <a:solidFill>
                  <a:srgbClr val="0070C0"/>
                </a:solidFill>
              </a:rPr>
              <a:t>?</a:t>
            </a:r>
            <a:endParaRPr lang="uk-UA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2421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76672"/>
            <a:ext cx="806489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949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352927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721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508104" y="2436733"/>
            <a:ext cx="4924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9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76672"/>
            <a:ext cx="882047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533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5535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4664"/>
            <a:ext cx="7776864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55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455" y="332656"/>
            <a:ext cx="1456091" cy="29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50" y="349568"/>
            <a:ext cx="1450975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302" y="620688"/>
            <a:ext cx="1450975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20688"/>
            <a:ext cx="1450975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0688"/>
            <a:ext cx="1450975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82" y="3771706"/>
            <a:ext cx="1450975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655" y="2043633"/>
            <a:ext cx="1450975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7" y="2060049"/>
            <a:ext cx="1450975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053" y="39821"/>
            <a:ext cx="1450975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043" y="4051285"/>
            <a:ext cx="1450975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701" y="2226964"/>
            <a:ext cx="1450975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2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9568080">
            <a:off x="427448" y="1292217"/>
            <a:ext cx="513178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Успіхів</a:t>
            </a:r>
            <a:r>
              <a:rPr lang="ru-RU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  <a:endParaRPr lang="ru-RU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27219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214</TotalTime>
  <Words>14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Світлана</dc:creator>
  <cp:lastModifiedBy>Alla Kravchenko</cp:lastModifiedBy>
  <cp:revision>21</cp:revision>
  <dcterms:modified xsi:type="dcterms:W3CDTF">2020-09-07T08:17:51Z</dcterms:modified>
</cp:coreProperties>
</file>