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8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71" r:id="rId13"/>
    <p:sldId id="272" r:id="rId14"/>
    <p:sldId id="275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1" autoAdjust="0"/>
    <p:restoredTop sz="94660"/>
  </p:normalViewPr>
  <p:slideViewPr>
    <p:cSldViewPr>
      <p:cViewPr varScale="1">
        <p:scale>
          <a:sx n="116" d="100"/>
          <a:sy n="116" d="100"/>
        </p:scale>
        <p:origin x="499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414098"/>
            <a:ext cx="6550496" cy="1712765"/>
          </a:xfrm>
        </p:spPr>
        <p:txBody>
          <a:bodyPr>
            <a:noAutofit/>
          </a:bodyPr>
          <a:lstStyle/>
          <a:p>
            <a:r>
              <a:rPr lang="ru-RU" sz="2800" dirty="0" smtClean="0"/>
              <a:t>ТЕМА: </a:t>
            </a:r>
            <a:r>
              <a:rPr lang="ru-RU" sz="2800" dirty="0" err="1" smtClean="0"/>
              <a:t>Таблиця</a:t>
            </a:r>
            <a:r>
              <a:rPr lang="ru-RU" sz="2800" dirty="0" smtClean="0"/>
              <a:t> </a:t>
            </a:r>
            <a:r>
              <a:rPr lang="ru-RU" sz="2800" dirty="0" err="1"/>
              <a:t>ділення</a:t>
            </a:r>
            <a:r>
              <a:rPr lang="ru-RU" sz="2800" dirty="0"/>
              <a:t> на 8.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Вправи</a:t>
            </a:r>
            <a:r>
              <a:rPr lang="ru-RU" sz="2800" dirty="0" smtClean="0"/>
              <a:t> </a:t>
            </a:r>
            <a:r>
              <a:rPr lang="ru-RU" sz="2800" dirty="0"/>
              <a:t>і </a:t>
            </a:r>
            <a:r>
              <a:rPr lang="ru-RU" sz="2800" dirty="0" err="1"/>
              <a:t>задачі</a:t>
            </a:r>
            <a:r>
              <a:rPr lang="ru-RU" sz="2800" dirty="0"/>
              <a:t>, в </a:t>
            </a:r>
            <a:r>
              <a:rPr lang="ru-RU" sz="2800" dirty="0" err="1"/>
              <a:t>яких</a:t>
            </a:r>
            <a:r>
              <a:rPr lang="ru-RU" sz="2800" dirty="0"/>
              <a:t> треба </a:t>
            </a:r>
            <a:r>
              <a:rPr lang="ru-RU" sz="2800" dirty="0" err="1"/>
              <a:t>використати</a:t>
            </a: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таблицю</a:t>
            </a:r>
            <a:r>
              <a:rPr lang="ru-RU" sz="2800" dirty="0" smtClean="0"/>
              <a:t>  </a:t>
            </a:r>
            <a:r>
              <a:rPr lang="ru-RU" sz="2800" dirty="0" err="1" smtClean="0"/>
              <a:t>ділення</a:t>
            </a:r>
            <a:r>
              <a:rPr lang="ru-RU" sz="2800" dirty="0" smtClean="0"/>
              <a:t> </a:t>
            </a:r>
            <a:r>
              <a:rPr lang="ru-RU" sz="2800" dirty="0"/>
              <a:t>на </a:t>
            </a:r>
            <a:r>
              <a:rPr lang="ru-RU" sz="2800" dirty="0" smtClean="0"/>
              <a:t>8 </a:t>
            </a:r>
            <a:endParaRPr lang="uk-UA" sz="2800" dirty="0"/>
          </a:p>
        </p:txBody>
      </p:sp>
      <p:pic>
        <p:nvPicPr>
          <p:cNvPr id="2050" name="Picture 2" descr="Картонка-підказка Таблиця множення 20х15 см. ZIRKA 6643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5168" r="27616" b="7403"/>
          <a:stretch/>
        </p:blipFill>
        <p:spPr bwMode="auto">
          <a:xfrm>
            <a:off x="3491880" y="2073135"/>
            <a:ext cx="2448272" cy="307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7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Задача 4</a:t>
            </a:r>
            <a:endParaRPr lang="uk-UA" dirty="0"/>
          </a:p>
        </p:txBody>
      </p:sp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843557"/>
            <a:ext cx="8377899" cy="129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8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Задача 4</a:t>
            </a:r>
            <a:endParaRPr lang="uk-UA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843558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err="1"/>
              <a:t>Було</a:t>
            </a:r>
            <a:r>
              <a:rPr lang="ru-RU" sz="3600" i="1" dirty="0"/>
              <a:t> — 40 </a:t>
            </a:r>
            <a:r>
              <a:rPr lang="ru-RU" sz="3600" i="1" dirty="0" err="1"/>
              <a:t>дисків</a:t>
            </a:r>
            <a:endParaRPr lang="ru-RU" sz="3600" dirty="0"/>
          </a:p>
          <a:p>
            <a:r>
              <a:rPr lang="ru-RU" sz="3600" b="1" i="1" dirty="0" err="1"/>
              <a:t>Переглянули</a:t>
            </a:r>
            <a:r>
              <a:rPr lang="ru-RU" sz="3600" i="1" dirty="0"/>
              <a:t> — 8 </a:t>
            </a:r>
            <a:r>
              <a:rPr lang="ru-RU" sz="3600" i="1" dirty="0" err="1"/>
              <a:t>дисків</a:t>
            </a:r>
            <a:endParaRPr lang="ru-RU" sz="3600" dirty="0"/>
          </a:p>
          <a:p>
            <a:r>
              <a:rPr lang="ru-RU" sz="3600" b="1" i="1" dirty="0" err="1"/>
              <a:t>Залишилось</a:t>
            </a:r>
            <a:r>
              <a:rPr lang="ru-RU" sz="3600" i="1" dirty="0"/>
              <a:t> — </a:t>
            </a:r>
            <a:r>
              <a:rPr lang="ru-RU" sz="3600" b="1" i="1" dirty="0"/>
              <a:t>?</a:t>
            </a:r>
            <a:r>
              <a:rPr lang="ru-RU" sz="3600" i="1" dirty="0"/>
              <a:t>; </a:t>
            </a:r>
            <a:endParaRPr lang="ru-RU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58424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Завдання 5</a:t>
            </a:r>
            <a:endParaRPr lang="uk-UA" i="1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87574"/>
            <a:ext cx="8280920" cy="77031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03848" y="2067694"/>
            <a:ext cx="2520280" cy="2520000"/>
          </a:xfrm>
          <a:prstGeom prst="rect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237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Завдання 5</a:t>
            </a:r>
            <a:endParaRPr lang="uk-UA" i="1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87574"/>
            <a:ext cx="8280920" cy="770318"/>
          </a:xfrm>
          <a:prstGeom prst="rect">
            <a:avLst/>
          </a:prstGeom>
        </p:spPr>
      </p:pic>
      <p:pic>
        <p:nvPicPr>
          <p:cNvPr id="10" name="Рисунок 9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067694"/>
            <a:ext cx="5760640" cy="124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00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555526"/>
            <a:ext cx="684076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3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675"/>
            <a:ext cx="6275040" cy="34855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Емоційне налаштування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uk-U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ЗНОВУ ДЕНЬ ПОЧАВСЯ, ДІТИ,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ВСІ ЗІБРАЛИСЬ НА УРОК.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ТОЖ ПОРА НАМ ПОЧИНАТИ, 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КЛИЧЕ В ПОДОРОЖ ДЗВІНОК.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8" name="Picture 4" descr="школьный колокольчик звонок картинка онлайн | 1 сентября, Школьные  украшения, Школьные стенд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283718"/>
            <a:ext cx="1239304" cy="198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515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3486" y="1440332"/>
            <a:ext cx="1911002" cy="1083567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Назвіть геометричні </a:t>
            </a:r>
            <a:r>
              <a:rPr lang="uk-UA" sz="2000" dirty="0" smtClean="0"/>
              <a:t>фігури.</a:t>
            </a:r>
            <a:endParaRPr lang="uk-UA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555526"/>
            <a:ext cx="5623693" cy="276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70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16"/>
            <a:ext cx="7931224" cy="1717699"/>
          </a:xfrm>
        </p:spPr>
        <p:txBody>
          <a:bodyPr>
            <a:normAutofit/>
          </a:bodyPr>
          <a:lstStyle/>
          <a:p>
            <a:r>
              <a:rPr lang="uk-UA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квітня </a:t>
            </a:r>
            <a:br>
              <a:rPr lang="uk-UA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Класна робота</a:t>
            </a:r>
            <a:endParaRPr lang="uk-UA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5968" y="1871115"/>
            <a:ext cx="2871936" cy="858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6 7 8 9 4</a:t>
            </a:r>
            <a:endParaRPr lang="uk-UA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2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87574"/>
            <a:ext cx="8424936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920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71550"/>
            <a:ext cx="7992888" cy="823695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1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599895"/>
            <a:ext cx="7964578" cy="29706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/>
              <a:t> 7 • 8 = 56   </a:t>
            </a:r>
            <a:r>
              <a:rPr lang="ru-RU" sz="3200" b="1" dirty="0"/>
              <a:t>8 • 7 = 56    56 : 7 = 8     56 : 8 = 7</a:t>
            </a:r>
            <a:endParaRPr lang="ru-RU" sz="3200" dirty="0"/>
          </a:p>
          <a:p>
            <a:pPr>
              <a:lnSpc>
                <a:spcPct val="150000"/>
              </a:lnSpc>
            </a:pPr>
            <a:r>
              <a:rPr lang="ru-RU" sz="3200" dirty="0" smtClean="0"/>
              <a:t>3 </a:t>
            </a:r>
            <a:r>
              <a:rPr lang="ru-RU" sz="3200" dirty="0"/>
              <a:t>• 8 = 24     </a:t>
            </a:r>
            <a:r>
              <a:rPr lang="ru-RU" sz="3200" b="1" dirty="0"/>
              <a:t>8 • 3 = 24     24 : 3 = 8     24 : 8 = 3</a:t>
            </a:r>
            <a:endParaRPr lang="ru-RU" sz="3200" dirty="0"/>
          </a:p>
          <a:p>
            <a:pPr>
              <a:lnSpc>
                <a:spcPct val="150000"/>
              </a:lnSpc>
            </a:pPr>
            <a:r>
              <a:rPr lang="ru-RU" sz="3200" dirty="0" smtClean="0"/>
              <a:t>6 </a:t>
            </a:r>
            <a:r>
              <a:rPr lang="ru-RU" sz="3200" dirty="0"/>
              <a:t>• 8 = 48     </a:t>
            </a:r>
            <a:r>
              <a:rPr lang="ru-RU" sz="3200" b="1" dirty="0"/>
              <a:t>8 • 6 = 48     48 : 6 = 8     48 : 8 = 6</a:t>
            </a:r>
            <a:endParaRPr lang="ru-RU" sz="3200" dirty="0"/>
          </a:p>
          <a:p>
            <a:pPr>
              <a:lnSpc>
                <a:spcPct val="150000"/>
              </a:lnSpc>
            </a:pPr>
            <a:r>
              <a:rPr lang="ru-RU" sz="3200" dirty="0" smtClean="0"/>
              <a:t>9 </a:t>
            </a:r>
            <a:r>
              <a:rPr lang="ru-RU" sz="3200" dirty="0"/>
              <a:t>• 8 = 72     </a:t>
            </a:r>
            <a:r>
              <a:rPr lang="ru-RU" sz="3200" b="1" dirty="0"/>
              <a:t>8 • 9 = 72     72 : 8 = 9     72 : 9 = 8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2547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2 </a:t>
            </a:r>
            <a:endParaRPr lang="uk-UA" dirty="0"/>
          </a:p>
        </p:txBody>
      </p:sp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61602"/>
            <a:ext cx="8136904" cy="202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3  </a:t>
            </a:r>
            <a:endParaRPr lang="uk-UA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5"/>
          <a:stretch/>
        </p:blipFill>
        <p:spPr>
          <a:xfrm>
            <a:off x="723201" y="987574"/>
            <a:ext cx="8136904" cy="782108"/>
          </a:xfrm>
          <a:prstGeom prst="rect">
            <a:avLst/>
          </a:prstGeom>
        </p:spPr>
      </p:pic>
      <p:pic>
        <p:nvPicPr>
          <p:cNvPr id="7" name="Рисунок 6" descr="Вырезка экрана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05" r="-6940"/>
          <a:stretch/>
        </p:blipFill>
        <p:spPr>
          <a:xfrm>
            <a:off x="846130" y="2283718"/>
            <a:ext cx="8136904" cy="78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80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3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059582"/>
            <a:ext cx="7992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dirty="0"/>
              <a:t>72 : 8 + 25 = 9 + 25 = </a:t>
            </a:r>
            <a:r>
              <a:rPr lang="uk-UA" sz="4800" dirty="0" smtClean="0"/>
              <a:t>34</a:t>
            </a:r>
            <a:endParaRPr lang="uk-UA" sz="4800" dirty="0"/>
          </a:p>
          <a:p>
            <a:r>
              <a:rPr lang="uk-UA" sz="4800" dirty="0"/>
              <a:t>100 – 56 : 8 = 100 – 7 = </a:t>
            </a:r>
            <a:r>
              <a:rPr lang="uk-UA" sz="4800" dirty="0" smtClean="0"/>
              <a:t>93</a:t>
            </a:r>
            <a:endParaRPr lang="uk-UA" sz="4800" dirty="0"/>
          </a:p>
          <a:p>
            <a:r>
              <a:rPr lang="uk-UA" sz="4800" dirty="0"/>
              <a:t>(35 + 5) : 8 = 40 : 8 = 5       </a:t>
            </a:r>
            <a:endParaRPr lang="uk-UA" sz="4800" dirty="0" smtClean="0"/>
          </a:p>
          <a:p>
            <a:r>
              <a:rPr lang="uk-UA" sz="4800" dirty="0" smtClean="0"/>
              <a:t>32 </a:t>
            </a:r>
            <a:r>
              <a:rPr lang="uk-UA" sz="4800" dirty="0"/>
              <a:t>: 8 : 2 = 4 : 2 = 2</a:t>
            </a:r>
          </a:p>
        </p:txBody>
      </p:sp>
    </p:spTree>
    <p:extLst>
      <p:ext uri="{BB962C8B-B14F-4D97-AF65-F5344CB8AC3E}">
        <p14:creationId xmlns:p14="http://schemas.microsoft.com/office/powerpoint/2010/main" val="375244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104</Words>
  <Application>Microsoft Office PowerPoint</Application>
  <PresentationFormat>Экран (16:9)</PresentationFormat>
  <Paragraphs>30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ТЕМА: Таблиця ділення на 8.  Вправи і задачі, в яких треба використати  таблицю  ділення на 8 </vt:lpstr>
      <vt:lpstr>Емоційне налаштування</vt:lpstr>
      <vt:lpstr>Презентация PowerPoint</vt:lpstr>
      <vt:lpstr> квітня  Класна робота</vt:lpstr>
      <vt:lpstr>Завдання 1</vt:lpstr>
      <vt:lpstr>Завдання 1</vt:lpstr>
      <vt:lpstr>Завдання 2 </vt:lpstr>
      <vt:lpstr>Завдання 3  </vt:lpstr>
      <vt:lpstr>Завдання 3 </vt:lpstr>
      <vt:lpstr>Задача 4</vt:lpstr>
      <vt:lpstr>Задача 4</vt:lpstr>
      <vt:lpstr>Завдання 5</vt:lpstr>
      <vt:lpstr>Завдання 5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Alla Kravchenko</cp:lastModifiedBy>
  <cp:revision>22</cp:revision>
  <dcterms:created xsi:type="dcterms:W3CDTF">2020-04-17T10:18:35Z</dcterms:created>
  <dcterms:modified xsi:type="dcterms:W3CDTF">2020-09-07T08:24:30Z</dcterms:modified>
</cp:coreProperties>
</file>