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66" r:id="rId4"/>
    <p:sldId id="276" r:id="rId5"/>
    <p:sldId id="280" r:id="rId6"/>
    <p:sldId id="278" r:id="rId7"/>
    <p:sldId id="281" r:id="rId8"/>
    <p:sldId id="271" r:id="rId9"/>
    <p:sldId id="275" r:id="rId10"/>
    <p:sldId id="283" r:id="rId11"/>
  </p:sldIdLst>
  <p:sldSz cx="9144000" cy="6858000" type="screen4x3"/>
  <p:notesSz cx="6858000" cy="9144000"/>
  <p:custDataLst>
    <p:tags r:id="rId12"/>
  </p:custDataLst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і" initials="Н" lastIdx="1" clrIdx="0">
    <p:extLst>
      <p:ext uri="{19B8F6BF-5375-455C-9EA6-DF929625EA0E}">
        <p15:presenceInfo xmlns:p15="http://schemas.microsoft.com/office/powerpoint/2012/main" userId="Наталі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031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457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269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391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7526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8173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494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545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FEF79-FA01-4B85-B90D-D82CCBB8D7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4901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50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715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6185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0503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6926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760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929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407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BA815-5228-45B6-9601-E155BD869852}" type="datetimeFigureOut">
              <a:rPr lang="uk-UA" smtClean="0"/>
              <a:t>07.09.2020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10229A3-7D5C-408D-B8D5-F5C49A00B94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8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3739" y="890064"/>
            <a:ext cx="748955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Тема: Вправи </a:t>
            </a:r>
            <a:r>
              <a:rPr lang="uk-U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 задачі</a:t>
            </a:r>
          </a:p>
          <a:p>
            <a:pPr algn="ctr"/>
            <a:r>
              <a:rPr lang="uk-U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на застосування</a:t>
            </a:r>
          </a:p>
          <a:p>
            <a:pPr algn="ctr"/>
            <a:r>
              <a:rPr lang="uk-UA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вивчених таблиць</a:t>
            </a:r>
            <a:endParaRPr lang="uk-UA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52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962" y="1417640"/>
            <a:ext cx="6347714" cy="3880773"/>
          </a:xfrm>
        </p:spPr>
        <p:txBody>
          <a:bodyPr>
            <a:normAutofit/>
          </a:bodyPr>
          <a:lstStyle/>
          <a:p>
            <a:r>
              <a:rPr lang="uk-UA" sz="8000" b="1" dirty="0" smtClean="0"/>
              <a:t>Молодці!</a:t>
            </a:r>
            <a:endParaRPr lang="ru-RU" sz="8000" b="1" dirty="0"/>
          </a:p>
        </p:txBody>
      </p:sp>
    </p:spTree>
    <p:extLst>
      <p:ext uri="{BB962C8B-B14F-4D97-AF65-F5344CB8AC3E}">
        <p14:creationId xmlns:p14="http://schemas.microsoft.com/office/powerpoint/2010/main" val="194120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296" y="132522"/>
            <a:ext cx="6665843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Усний рахунок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2815" y="1659146"/>
            <a:ext cx="29434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2 ∙ 6 </a:t>
            </a:r>
            <a:endParaRPr lang="ru-RU" sz="88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16527" y="2863135"/>
            <a:ext cx="29434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5 ∙ 8 </a:t>
            </a:r>
            <a:endParaRPr lang="ru-RU" sz="88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99343" y="1377820"/>
            <a:ext cx="294343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4 ∙ 4 </a:t>
            </a:r>
            <a:endParaRPr lang="ru-RU" sz="88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424" y="3884371"/>
            <a:ext cx="326563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27 : 3</a:t>
            </a:r>
            <a:endParaRPr lang="ru-RU" sz="88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91807" y="3957605"/>
            <a:ext cx="597923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4 ∙ 3 </a:t>
            </a:r>
            <a:endParaRPr lang="ru-RU" sz="88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6730" y="197229"/>
            <a:ext cx="60276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5 </a:t>
            </a:r>
            <a:r>
              <a:rPr lang="ru-RU" sz="8000" b="1" cap="none" spc="0" dirty="0" err="1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дм</a:t>
            </a:r>
            <a:r>
              <a:rPr lang="ru-RU" sz="80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 + 5 см</a:t>
            </a:r>
            <a:endParaRPr lang="ru-RU" sz="80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16527" y="5088360"/>
            <a:ext cx="60276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3 </a:t>
            </a:r>
            <a:r>
              <a:rPr lang="ru-RU" sz="8000" b="1" cap="none" spc="0" dirty="0" err="1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дм</a:t>
            </a:r>
            <a:r>
              <a:rPr lang="ru-RU" sz="8000" b="1" cap="none" spc="0" dirty="0" smtClean="0">
                <a:ln w="0">
                  <a:solidFill>
                    <a:sysClr val="windowText" lastClr="000000"/>
                  </a:solidFill>
                </a:ln>
                <a:effectLst>
                  <a:reflection blurRad="6350" stA="53000" endA="300" endPos="35500" dir="5400000" sy="-90000" algn="bl" rotWithShape="0"/>
                </a:effectLst>
              </a:rPr>
              <a:t> + 1 см</a:t>
            </a:r>
            <a:endParaRPr lang="ru-RU" sz="8000" b="1" cap="none" spc="0" dirty="0">
              <a:ln w="0">
                <a:solidFill>
                  <a:sysClr val="windowText" lastClr="000000"/>
                </a:solidFill>
              </a:ln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0990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/>
      <p:bldP spid="6" grpId="1"/>
      <p:bldP spid="9" grpId="0"/>
      <p:bldP spid="9" grpId="1"/>
      <p:bldP spid="10" grpId="0"/>
      <p:bldP spid="10" grpId="1"/>
      <p:bldP spid="12" grpId="0"/>
      <p:bldP spid="12" grpId="1"/>
      <p:bldP spid="14" grpId="0"/>
      <p:bldP spid="14" grpId="1"/>
      <p:bldP spid="17" grpId="0"/>
      <p:bldP spid="1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862150" y="2205038"/>
            <a:ext cx="3205026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5 • </a:t>
            </a:r>
            <a:r>
              <a:rPr lang="uk-UA" altLang="ru-RU" sz="4800" b="1" dirty="0">
                <a:solidFill>
                  <a:srgbClr val="002060"/>
                </a:solidFill>
                <a:latin typeface="Arial" panose="020B0604020202020204" pitchFamily="34" charset="0"/>
              </a:rPr>
              <a:t>7 </a:t>
            </a: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= </a:t>
            </a:r>
            <a:r>
              <a:rPr lang="uk-UA" altLang="ru-RU" sz="4800" b="1" dirty="0">
                <a:solidFill>
                  <a:srgbClr val="002060"/>
                </a:solidFill>
                <a:latin typeface="Arial" panose="020B0604020202020204" pitchFamily="34" charset="0"/>
              </a:rPr>
              <a:t>35</a:t>
            </a:r>
            <a:endParaRPr lang="ru-RU" altLang="ru-RU" sz="4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dirty="0" smtClean="0">
                <a:solidFill>
                  <a:srgbClr val="C00000"/>
                </a:solidFill>
              </a:rPr>
              <a:t>Добери потрібні </a:t>
            </a:r>
            <a:r>
              <a:rPr lang="uk-UA" altLang="ru-RU" dirty="0" smtClean="0">
                <a:solidFill>
                  <a:srgbClr val="C00000"/>
                </a:solidFill>
              </a:rPr>
              <a:t>числа.</a:t>
            </a:r>
            <a:endParaRPr lang="ru-RU" altLang="ru-RU" dirty="0" smtClean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16963" y="2357732"/>
            <a:ext cx="647700" cy="503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6084888" y="2216150"/>
            <a:ext cx="2879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7• 4  = </a:t>
            </a:r>
            <a:r>
              <a:rPr lang="uk-UA" altLang="ru-RU" sz="4800" b="1" dirty="0">
                <a:solidFill>
                  <a:srgbClr val="002060"/>
                </a:solidFill>
                <a:latin typeface="Arial" panose="020B0604020202020204" pitchFamily="34" charset="0"/>
              </a:rPr>
              <a:t>28</a:t>
            </a:r>
            <a:endParaRPr lang="ru-RU" altLang="ru-RU" sz="4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862150" y="3421653"/>
            <a:ext cx="331796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3 • </a:t>
            </a:r>
            <a:r>
              <a:rPr lang="uk-UA" altLang="ru-RU" sz="4800" b="1" dirty="0">
                <a:solidFill>
                  <a:srgbClr val="002060"/>
                </a:solidFill>
                <a:latin typeface="Arial" panose="020B0604020202020204" pitchFamily="34" charset="0"/>
              </a:rPr>
              <a:t>7 </a:t>
            </a: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= </a:t>
            </a:r>
            <a:r>
              <a:rPr lang="uk-UA" altLang="ru-RU" sz="4800" b="1" dirty="0">
                <a:solidFill>
                  <a:srgbClr val="002060"/>
                </a:solidFill>
                <a:latin typeface="Arial" panose="020B0604020202020204" pitchFamily="34" charset="0"/>
              </a:rPr>
              <a:t>21</a:t>
            </a:r>
            <a:endParaRPr lang="ru-RU" altLang="ru-RU" sz="4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6089650" y="3429000"/>
            <a:ext cx="28797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7• </a:t>
            </a:r>
            <a:r>
              <a:rPr lang="uk-UA" altLang="ru-RU" sz="4800" b="1" dirty="0">
                <a:solidFill>
                  <a:srgbClr val="002060"/>
                </a:solidFill>
                <a:latin typeface="Arial" panose="020B0604020202020204" pitchFamily="34" charset="0"/>
              </a:rPr>
              <a:t>7 </a:t>
            </a:r>
            <a:r>
              <a:rPr lang="uk-UA" altLang="ru-RU" sz="48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 = 49</a:t>
            </a:r>
            <a:endParaRPr lang="ru-RU" altLang="ru-RU" sz="4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16963" y="3561668"/>
            <a:ext cx="647700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77050" y="2368550"/>
            <a:ext cx="647700" cy="5032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768010" y="3561669"/>
            <a:ext cx="64928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62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371600" y="342856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uk-UA" sz="5400" b="1" i="1" u="sng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Хвилинка каліграфії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43082" y="2967310"/>
            <a:ext cx="9036050" cy="1752600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r>
              <a:rPr lang="ru-RU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30  2  10  7  15  8  20  25</a:t>
            </a:r>
          </a:p>
          <a:p>
            <a:pPr>
              <a:buFont typeface="Arial" charset="0"/>
              <a:buNone/>
              <a:defRPr/>
            </a:pP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43082" y="2129382"/>
            <a:ext cx="9036050" cy="1752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ru-RU" sz="6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30  10  15  20  25 . . .</a:t>
            </a:r>
          </a:p>
          <a:p>
            <a:pPr>
              <a:buFont typeface="Arial" charset="0"/>
              <a:buNone/>
              <a:defRPr/>
            </a:pPr>
            <a:endParaRPr lang="ru-RU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8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365760" y="2276475"/>
            <a:ext cx="911447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54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Фіз</a:t>
            </a:r>
            <a:r>
              <a:rPr lang="ru-RU" altLang="ru-RU" sz="5400" b="1" dirty="0" err="1">
                <a:solidFill>
                  <a:srgbClr val="FFFF00"/>
                </a:solidFill>
                <a:latin typeface="Georgia" panose="02040502050405020303" pitchFamily="18" charset="0"/>
              </a:rPr>
              <a:t>культ</a:t>
            </a:r>
            <a:r>
              <a:rPr lang="ru-RU" altLang="ru-RU" sz="5400" b="1" dirty="0" err="1">
                <a:solidFill>
                  <a:srgbClr val="00B0F0"/>
                </a:solidFill>
                <a:latin typeface="Georgia" panose="02040502050405020303" pitchFamily="18" charset="0"/>
              </a:rPr>
              <a:t>хви</a:t>
            </a:r>
            <a:r>
              <a:rPr lang="ru-RU" altLang="ru-RU" sz="5400" b="1" dirty="0" err="1">
                <a:solidFill>
                  <a:srgbClr val="00B050"/>
                </a:solidFill>
                <a:latin typeface="Georgia" panose="02040502050405020303" pitchFamily="18" charset="0"/>
              </a:rPr>
              <a:t>лин</a:t>
            </a:r>
            <a:r>
              <a:rPr lang="ru-RU" altLang="ru-RU" sz="5400" b="1" dirty="0" err="1">
                <a:solidFill>
                  <a:srgbClr val="7030A0"/>
                </a:solidFill>
                <a:latin typeface="Georgia" panose="02040502050405020303" pitchFamily="18" charset="0"/>
              </a:rPr>
              <a:t>ка</a:t>
            </a:r>
            <a:endParaRPr lang="ru-RU" altLang="ru-RU" sz="5400" b="1" dirty="0">
              <a:solidFill>
                <a:srgbClr val="7030A0"/>
              </a:solidFill>
              <a:latin typeface="Georgia" panose="020405020504050203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40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38175" y="33619"/>
            <a:ext cx="8229600" cy="92868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altLang="ru-RU" sz="4800" b="1" dirty="0" smtClean="0">
                <a:solidFill>
                  <a:srgbClr val="0070C0"/>
                </a:solidFill>
              </a:rPr>
              <a:t> </a:t>
            </a:r>
            <a:r>
              <a:rPr lang="uk-UA" altLang="ru-RU" sz="4800" b="1" dirty="0" smtClean="0">
                <a:solidFill>
                  <a:srgbClr val="0070C0"/>
                </a:solidFill>
              </a:rPr>
              <a:t>Розв’язування </a:t>
            </a:r>
            <a:r>
              <a:rPr lang="uk-UA" altLang="ru-RU" sz="4800" b="1" dirty="0" smtClean="0">
                <a:solidFill>
                  <a:srgbClr val="0070C0"/>
                </a:solidFill>
              </a:rPr>
              <a:t>задач</a:t>
            </a:r>
            <a:endParaRPr lang="ru-RU" altLang="ru-RU" sz="4800" dirty="0" smtClean="0">
              <a:solidFill>
                <a:srgbClr val="DA64A2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3" y="1079872"/>
            <a:ext cx="6139543" cy="439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027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450" y="600075"/>
            <a:ext cx="8405207" cy="5823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17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-934493"/>
            <a:ext cx="7632700" cy="1150937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uk-UA" altLang="ru-RU" sz="5400" b="1" dirty="0" smtClean="0">
                <a:solidFill>
                  <a:srgbClr val="360BEB"/>
                </a:solidFill>
              </a:rPr>
              <a:t/>
            </a:r>
            <a:br>
              <a:rPr lang="uk-UA" altLang="ru-RU" sz="5400" b="1" dirty="0" smtClean="0">
                <a:solidFill>
                  <a:srgbClr val="360BEB"/>
                </a:solidFill>
              </a:rPr>
            </a:br>
            <a:r>
              <a:rPr lang="uk-UA" altLang="ru-RU" sz="5400" b="1" dirty="0" smtClean="0">
                <a:solidFill>
                  <a:srgbClr val="360BEB"/>
                </a:solidFill>
              </a:rPr>
              <a:t/>
            </a:r>
            <a:br>
              <a:rPr lang="uk-UA" altLang="ru-RU" sz="5400" b="1" dirty="0" smtClean="0">
                <a:solidFill>
                  <a:srgbClr val="360BEB"/>
                </a:solidFill>
              </a:rPr>
            </a:br>
            <a:r>
              <a:rPr lang="uk-UA" altLang="ru-RU" sz="5400" b="1" dirty="0" smtClean="0">
                <a:solidFill>
                  <a:srgbClr val="360BEB"/>
                </a:solidFill>
              </a:rPr>
              <a:t>Цікаві квадрати  </a:t>
            </a:r>
            <a:br>
              <a:rPr lang="uk-UA" altLang="ru-RU" sz="5400" b="1" dirty="0" smtClean="0">
                <a:solidFill>
                  <a:srgbClr val="360BEB"/>
                </a:solidFill>
              </a:rPr>
            </a:br>
            <a:endParaRPr lang="ru-RU" altLang="ru-RU" sz="5400" b="1" dirty="0" smtClean="0">
              <a:solidFill>
                <a:srgbClr val="360BEB"/>
              </a:solidFill>
            </a:endParaRPr>
          </a:p>
        </p:txBody>
      </p:sp>
      <p:graphicFrame>
        <p:nvGraphicFramePr>
          <p:cNvPr id="6280" name="Group 13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76372024"/>
              </p:ext>
            </p:extLst>
          </p:nvPr>
        </p:nvGraphicFramePr>
        <p:xfrm>
          <a:off x="3084265" y="2295662"/>
          <a:ext cx="2520950" cy="2447925"/>
        </p:xfrm>
        <a:graphic>
          <a:graphicData uri="http://schemas.openxmlformats.org/drawingml/2006/table">
            <a:tbl>
              <a:tblPr/>
              <a:tblGrid>
                <a:gridCol w="839787">
                  <a:extLst>
                    <a:ext uri="{9D8B030D-6E8A-4147-A177-3AD203B41FA5}">
                      <a16:colId xmlns:a16="http://schemas.microsoft.com/office/drawing/2014/main" val="1228695093"/>
                    </a:ext>
                  </a:extLst>
                </a:gridCol>
                <a:gridCol w="841375">
                  <a:extLst>
                    <a:ext uri="{9D8B030D-6E8A-4147-A177-3AD203B41FA5}">
                      <a16:colId xmlns:a16="http://schemas.microsoft.com/office/drawing/2014/main" val="1091072319"/>
                    </a:ext>
                  </a:extLst>
                </a:gridCol>
                <a:gridCol w="839788">
                  <a:extLst>
                    <a:ext uri="{9D8B030D-6E8A-4147-A177-3AD203B41FA5}">
                      <a16:colId xmlns:a16="http://schemas.microsoft.com/office/drawing/2014/main" val="707613797"/>
                    </a:ext>
                  </a:extLst>
                </a:gridCol>
              </a:tblGrid>
              <a:tr h="831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184394"/>
                  </a:ext>
                </a:extLst>
              </a:tr>
              <a:tr h="831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065183"/>
                  </a:ext>
                </a:extLst>
              </a:tr>
              <a:tr h="784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3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  <a:endParaRPr kumimoji="0" lang="ru-RU" altLang="ru-RU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615830"/>
                  </a:ext>
                </a:extLst>
              </a:tr>
            </a:tbl>
          </a:graphicData>
        </a:graphic>
      </p:graphicFrame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026933" y="2295662"/>
            <a:ext cx="9731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400" b="1" dirty="0">
                <a:solidFill>
                  <a:srgbClr val="800000"/>
                </a:solidFill>
              </a:rPr>
              <a:t>8</a:t>
            </a:r>
            <a:endParaRPr lang="ru-RU" altLang="ru-RU" sz="4400" b="1" dirty="0">
              <a:solidFill>
                <a:srgbClr val="800000"/>
              </a:solidFill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133352" y="3091656"/>
            <a:ext cx="9731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400" b="1" dirty="0">
                <a:solidFill>
                  <a:srgbClr val="800000"/>
                </a:solidFill>
              </a:rPr>
              <a:t>12</a:t>
            </a:r>
            <a:endParaRPr lang="ru-RU" altLang="ru-RU" sz="4400" b="1" dirty="0">
              <a:solidFill>
                <a:srgbClr val="800000"/>
              </a:solidFill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4861776" y="3085059"/>
            <a:ext cx="9715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400" b="1" dirty="0">
                <a:solidFill>
                  <a:srgbClr val="800000"/>
                </a:solidFill>
              </a:rPr>
              <a:t>28</a:t>
            </a:r>
            <a:endParaRPr lang="ru-RU" altLang="ru-RU" sz="4400" b="1" dirty="0">
              <a:solidFill>
                <a:srgbClr val="800000"/>
              </a:solidFill>
            </a:endParaRP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3133352" y="3912780"/>
            <a:ext cx="9715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400" b="1" dirty="0">
                <a:solidFill>
                  <a:srgbClr val="800000"/>
                </a:solidFill>
              </a:rPr>
              <a:t>32</a:t>
            </a:r>
            <a:endParaRPr lang="ru-RU" altLang="ru-RU" sz="4400" b="1" dirty="0">
              <a:solidFill>
                <a:srgbClr val="800000"/>
              </a:solidFill>
            </a:endParaRP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4246563" y="3912779"/>
            <a:ext cx="973137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400" b="1" dirty="0">
                <a:solidFill>
                  <a:srgbClr val="800000"/>
                </a:solidFill>
              </a:rPr>
              <a:t>4</a:t>
            </a:r>
            <a:endParaRPr lang="ru-RU" altLang="ru-RU" sz="4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41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99022" y="2967318"/>
            <a:ext cx="7055380" cy="1400530"/>
          </a:xfrm>
        </p:spPr>
        <p:txBody>
          <a:bodyPr/>
          <a:lstStyle/>
          <a:p>
            <a:pPr eaLnBrk="1" hangingPunct="1"/>
            <a:r>
              <a:rPr lang="uk-UA" altLang="ru-RU" sz="4800" b="1" dirty="0" smtClean="0">
                <a:solidFill>
                  <a:srgbClr val="009900"/>
                </a:solidFill>
              </a:rPr>
              <a:t>ДОМАШНЄ ЗАВДАННЯ</a:t>
            </a:r>
            <a:endParaRPr lang="ru-RU" altLang="ru-RU" sz="4800" b="1" dirty="0" smtClean="0">
              <a:solidFill>
                <a:srgbClr val="0099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61736" y="2307216"/>
            <a:ext cx="7832974" cy="1892058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endParaRPr lang="uk-UA" altLang="ru-RU" sz="72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ru-RU" sz="1200" b="1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82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ee6cd14d3da7a2ee114613742f2291ef4e7bc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42217249SlideId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422172415SlideId25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ULLVER_BOOKMARK" val="п2014422172415SlideId258"/>
</p:tagLst>
</file>

<file path=ppt/theme/theme1.xml><?xml version="1.0" encoding="utf-8"?>
<a:theme xmlns:a="http://schemas.openxmlformats.org/drawingml/2006/main" name="Аспект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331</TotalTime>
  <Words>97</Words>
  <Application>Microsoft Office PowerPoint</Application>
  <PresentationFormat>Экран (4:3)</PresentationFormat>
  <Paragraphs>33</Paragraphs>
  <Slides>10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Georgia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Добери потрібні числа.</vt:lpstr>
      <vt:lpstr>Хвилинка каліграфії </vt:lpstr>
      <vt:lpstr>Презентация PowerPoint</vt:lpstr>
      <vt:lpstr>Презентация PowerPoint</vt:lpstr>
      <vt:lpstr>Презентация PowerPoint</vt:lpstr>
      <vt:lpstr>  Цікаві квадрати   </vt:lpstr>
      <vt:lpstr>ДОМАШНЄ ЗАВДАННЯ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Наталі</dc:creator>
  <cp:lastModifiedBy>Alla Kravchenko</cp:lastModifiedBy>
  <cp:revision>57</cp:revision>
  <dcterms:created xsi:type="dcterms:W3CDTF">2015-02-09T15:21:24Z</dcterms:created>
  <dcterms:modified xsi:type="dcterms:W3CDTF">2020-09-07T09:01:52Z</dcterms:modified>
</cp:coreProperties>
</file>