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12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34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77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5263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64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14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66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639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2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6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30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96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2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5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98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7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3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5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251460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ТЕМА: Центнер</a:t>
            </a:r>
            <a:r>
              <a:rPr lang="uk-UA" dirty="0" smtClean="0"/>
              <a:t>. Порівняння складених іменованих чисел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Перевірка навичок </a:t>
            </a:r>
            <a:r>
              <a:rPr lang="uk-UA" dirty="0" smtClean="0"/>
              <a:t>усної лічби</a:t>
            </a:r>
            <a:endParaRPr lang="uk-UA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 25 : 5 =                          63 : 7 =</a:t>
            </a:r>
          </a:p>
          <a:p>
            <a:pPr>
              <a:buNone/>
            </a:pPr>
            <a:r>
              <a:rPr lang="uk-UA" dirty="0" smtClean="0"/>
              <a:t> 6 * 8 =                            54 : 6 =</a:t>
            </a:r>
          </a:p>
          <a:p>
            <a:pPr>
              <a:buNone/>
            </a:pPr>
            <a:r>
              <a:rPr lang="uk-UA" dirty="0" smtClean="0"/>
              <a:t> 3* 6 =                             36 : 6 =</a:t>
            </a:r>
          </a:p>
          <a:p>
            <a:pPr>
              <a:buNone/>
            </a:pPr>
            <a:r>
              <a:rPr lang="uk-UA" dirty="0" smtClean="0"/>
              <a:t> 4 * 8 =                            27 : 9 =</a:t>
            </a:r>
          </a:p>
          <a:p>
            <a:pPr>
              <a:buNone/>
            </a:pPr>
            <a:r>
              <a:rPr lang="uk-UA" dirty="0" smtClean="0"/>
              <a:t> 9 : 3 =                             8 * 3 =</a:t>
            </a:r>
          </a:p>
          <a:p>
            <a:pPr>
              <a:buNone/>
            </a:pPr>
            <a:r>
              <a:rPr lang="uk-UA" dirty="0" smtClean="0"/>
              <a:t> 64 : 8 =                           24 : 8 =</a:t>
            </a:r>
          </a:p>
          <a:p>
            <a:pPr>
              <a:buNone/>
            </a:pPr>
            <a:r>
              <a:rPr lang="uk-UA" dirty="0" smtClean="0"/>
              <a:t> 24 : 4 =                           7 * 4 =</a:t>
            </a:r>
          </a:p>
          <a:p>
            <a:pPr>
              <a:buNone/>
            </a:pPr>
            <a:r>
              <a:rPr lang="uk-UA" dirty="0" smtClean="0"/>
              <a:t> 32 : 4 =                           8 * 6 =</a:t>
            </a:r>
          </a:p>
          <a:p>
            <a:pPr>
              <a:buNone/>
            </a:pPr>
            <a:r>
              <a:rPr lang="uk-UA" dirty="0" smtClean="0"/>
              <a:t> 72 : 8 =                           5 * 8 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Центнер</a:t>
            </a:r>
            <a:endParaRPr lang="uk-UA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dirty="0" smtClean="0"/>
              <a:t> </a:t>
            </a:r>
            <a:r>
              <a:rPr lang="uk-UA" sz="4000" b="1" dirty="0" smtClean="0">
                <a:solidFill>
                  <a:schemeClr val="accent4">
                    <a:lumMod val="75000"/>
                  </a:schemeClr>
                </a:solidFill>
              </a:rPr>
              <a:t>100 кг утворюють більшу одиницю вимірювання маси – центнер (1 ц).</a:t>
            </a:r>
          </a:p>
          <a:p>
            <a:pPr algn="ctr">
              <a:buNone/>
            </a:pPr>
            <a:endParaRPr lang="uk-UA" sz="4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uk-UA" sz="4000" b="1" u="sng" dirty="0" smtClean="0">
                <a:solidFill>
                  <a:srgbClr val="FF0000"/>
                </a:solidFill>
              </a:rPr>
              <a:t>100 кг = 1 ц</a:t>
            </a:r>
            <a:endParaRPr lang="uk-UA" sz="40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838199"/>
          </a:xfrm>
        </p:spPr>
        <p:txBody>
          <a:bodyPr/>
          <a:lstStyle/>
          <a:p>
            <a:pPr algn="ctr"/>
            <a:r>
              <a:rPr lang="uk-UA" dirty="0" smtClean="0"/>
              <a:t>Завдання 3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7772400" cy="2982511"/>
          </a:xfrm>
        </p:spPr>
        <p:txBody>
          <a:bodyPr/>
          <a:lstStyle/>
          <a:p>
            <a:pPr algn="l"/>
            <a:r>
              <a:rPr lang="uk-UA" sz="4400" dirty="0" smtClean="0"/>
              <a:t>Горох – 16 ц</a:t>
            </a:r>
          </a:p>
          <a:p>
            <a:pPr algn="l"/>
            <a:r>
              <a:rPr lang="uk-UA" sz="4400" dirty="0" smtClean="0"/>
              <a:t>Ячмінь - ?, у 2 р. менше</a:t>
            </a:r>
          </a:p>
          <a:p>
            <a:pPr marL="514350" indent="-514350" algn="l">
              <a:buAutoNum type="arabicParenR"/>
            </a:pPr>
            <a:r>
              <a:rPr lang="uk-UA" dirty="0" smtClean="0"/>
              <a:t>16 : 2 = </a:t>
            </a:r>
          </a:p>
          <a:p>
            <a:pPr marL="514350" indent="-514350" algn="l">
              <a:buAutoNum type="arabicParenR"/>
            </a:pPr>
            <a:r>
              <a:rPr lang="uk-UA" dirty="0" smtClean="0"/>
              <a:t>16 – 8 =</a:t>
            </a:r>
            <a:endParaRPr lang="uk-UA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7011194" y="25900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>
            <a:off x="4953000" y="2133600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авая круглая скобка 15"/>
          <p:cNvSpPr/>
          <p:nvPr/>
        </p:nvSpPr>
        <p:spPr>
          <a:xfrm>
            <a:off x="7467600" y="1752600"/>
            <a:ext cx="228600" cy="137160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7772400" y="1828800"/>
            <a:ext cx="10920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На ? б.</a:t>
            </a: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Завдання 4 </a:t>
            </a:r>
            <a:endParaRPr lang="uk-UA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3"/>
          </p:nvPr>
        </p:nvSpPr>
        <p:spPr>
          <a:xfrm>
            <a:off x="457200" y="1676399"/>
            <a:ext cx="3810000" cy="35814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000" dirty="0" smtClean="0"/>
              <a:t>36 : 4 + 18 =     </a:t>
            </a:r>
          </a:p>
          <a:p>
            <a:pPr>
              <a:buNone/>
            </a:pPr>
            <a:r>
              <a:rPr lang="uk-UA" sz="4000" dirty="0" smtClean="0"/>
              <a:t>27 : 3 + 36 =    </a:t>
            </a:r>
          </a:p>
          <a:p>
            <a:pPr>
              <a:buNone/>
            </a:pPr>
            <a:r>
              <a:rPr lang="uk-UA" sz="4000" dirty="0" smtClean="0"/>
              <a:t>45 – 24 : 3 =    </a:t>
            </a:r>
            <a:endParaRPr lang="uk-UA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1676400"/>
            <a:ext cx="381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(37 - 19) : 2 =</a:t>
            </a:r>
          </a:p>
          <a:p>
            <a:r>
              <a:rPr lang="uk-UA" sz="4000" dirty="0" smtClean="0"/>
              <a:t>(9 + 23) : 4 =</a:t>
            </a:r>
          </a:p>
          <a:p>
            <a:r>
              <a:rPr lang="uk-UA" sz="4000" dirty="0" smtClean="0"/>
              <a:t>8 * 4 + 4 =</a:t>
            </a:r>
            <a:endParaRPr lang="uk-UA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5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3"/>
          </p:nvPr>
        </p:nvSpPr>
        <p:spPr>
          <a:xfrm>
            <a:off x="457200" y="1481329"/>
            <a:ext cx="8229600" cy="72847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1 м =                1 дм =            </a:t>
            </a:r>
            <a:r>
              <a:rPr lang="uk-UA" dirty="0" smtClean="0"/>
              <a:t>1 ц </a:t>
            </a:r>
            <a:r>
              <a:rPr lang="uk-UA" dirty="0" smtClean="0"/>
              <a:t>=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1" y="2133600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u="sng" dirty="0" smtClean="0"/>
              <a:t>Порівняйте іменовані числа. Поставте знак &gt;, &lt;, =.</a:t>
            </a:r>
          </a:p>
          <a:p>
            <a:r>
              <a:rPr lang="uk-UA" sz="4000" b="1" dirty="0" smtClean="0"/>
              <a:t>1 м 2 </a:t>
            </a:r>
            <a:r>
              <a:rPr lang="uk-UA" sz="4000" b="1" dirty="0" err="1" smtClean="0"/>
              <a:t>дм</a:t>
            </a:r>
            <a:r>
              <a:rPr lang="uk-UA" sz="4000" b="1" dirty="0" smtClean="0"/>
              <a:t>  </a:t>
            </a:r>
            <a:r>
              <a:rPr lang="uk-UA" sz="4000" b="1" dirty="0" smtClean="0"/>
              <a:t>12 дм                          </a:t>
            </a:r>
          </a:p>
          <a:p>
            <a:r>
              <a:rPr lang="uk-UA" sz="4000" b="1" dirty="0" smtClean="0"/>
              <a:t>2 м 1 </a:t>
            </a:r>
            <a:r>
              <a:rPr lang="uk-UA" sz="4000" b="1" dirty="0" err="1" smtClean="0"/>
              <a:t>дм</a:t>
            </a:r>
            <a:r>
              <a:rPr lang="uk-UA" sz="4000" b="1" dirty="0" smtClean="0"/>
              <a:t>  12 </a:t>
            </a:r>
            <a:r>
              <a:rPr lang="uk-UA" sz="4000" b="1" dirty="0" err="1" smtClean="0"/>
              <a:t>дм</a:t>
            </a:r>
            <a:endParaRPr lang="uk-UA" sz="4000" b="1" dirty="0" smtClean="0"/>
          </a:p>
          <a:p>
            <a:r>
              <a:rPr lang="uk-UA" sz="4000" b="1" dirty="0" smtClean="0"/>
              <a:t>3 </a:t>
            </a:r>
            <a:r>
              <a:rPr lang="uk-UA" sz="4000" b="1" dirty="0" err="1" smtClean="0"/>
              <a:t>дм</a:t>
            </a:r>
            <a:r>
              <a:rPr lang="uk-UA" sz="4000" b="1" dirty="0" smtClean="0"/>
              <a:t> 4 см  </a:t>
            </a:r>
            <a:r>
              <a:rPr lang="uk-UA" sz="4000" b="1" dirty="0" smtClean="0"/>
              <a:t>43 см                         </a:t>
            </a:r>
          </a:p>
          <a:p>
            <a:r>
              <a:rPr lang="uk-UA" sz="4000" b="1" dirty="0" smtClean="0"/>
              <a:t>45 кг  1 ц</a:t>
            </a:r>
            <a:endParaRPr lang="uk-UA" sz="40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Вікторина &quot;У світі казки чарівної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95400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620417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67</TotalTime>
  <Words>224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Tw Cen MT</vt:lpstr>
      <vt:lpstr>Капля</vt:lpstr>
      <vt:lpstr>ТЕМА: Центнер. Порівняння складених іменованих чисел</vt:lpstr>
      <vt:lpstr>Перевірка навичок усної лічби</vt:lpstr>
      <vt:lpstr>Центнер</vt:lpstr>
      <vt:lpstr>Завдання 3 </vt:lpstr>
      <vt:lpstr>Завдання 4 </vt:lpstr>
      <vt:lpstr>Завдання 5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Центнер. Порівняння складених іменованих чисел</dc:title>
  <dc:creator>user</dc:creator>
  <cp:lastModifiedBy>Alla Kravchenko</cp:lastModifiedBy>
  <cp:revision>23</cp:revision>
  <dcterms:created xsi:type="dcterms:W3CDTF">2020-04-28T17:55:50Z</dcterms:created>
  <dcterms:modified xsi:type="dcterms:W3CDTF">2020-09-07T09:07:39Z</dcterms:modified>
</cp:coreProperties>
</file>