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1" r:id="rId4"/>
    <p:sldId id="263" r:id="rId5"/>
    <p:sldId id="262" r:id="rId6"/>
    <p:sldId id="265" r:id="rId7"/>
    <p:sldId id="264" r:id="rId8"/>
    <p:sldId id="267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15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38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3204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309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980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263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364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29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59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4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6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51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17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95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6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63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5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4296" y="2286000"/>
            <a:ext cx="5150224" cy="1876607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ТЕМА: Множення </a:t>
            </a:r>
            <a:b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та </a:t>
            </a:r>
            <a: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ділення </a:t>
            </a:r>
            <a: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/>
            </a:r>
            <a:b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 </a:t>
            </a:r>
            <a: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10</a:t>
            </a:r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ікторина &quot;У світі казки чарівно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8" y="1384526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10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		</a:t>
            </a:r>
            <a:r>
              <a:rPr lang="uk-UA" sz="44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Усна  лічба</a:t>
            </a:r>
            <a:endParaRPr lang="ru-RU" b="1" dirty="0">
              <a:ln w="10541" cmpd="sng">
                <a:solidFill>
                  <a:schemeClr val="tx2"/>
                </a:solidFill>
                <a:prstDash val="solid"/>
              </a:ln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09599" y="1726450"/>
            <a:ext cx="7453748" cy="4488873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18 – 9 = </a:t>
            </a:r>
          </a:p>
          <a:p>
            <a:pPr marL="0" indent="0">
              <a:buNone/>
            </a:pPr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81 – 9 = </a:t>
            </a:r>
          </a:p>
          <a:p>
            <a:pPr marL="0" indent="0">
              <a:buNone/>
            </a:pPr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9 – 9= </a:t>
            </a:r>
          </a:p>
          <a:p>
            <a:pPr marL="0" indent="0">
              <a:buNone/>
            </a:pPr>
            <a:r>
              <a:rPr lang="uk-UA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63 – 9 = </a:t>
            </a:r>
          </a:p>
          <a:p>
            <a:pPr marL="0" indent="0">
              <a:buNone/>
            </a:pPr>
            <a:r>
              <a:rPr lang="uk-UA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27 – 9 = </a:t>
            </a:r>
          </a:p>
          <a:p>
            <a:pPr marL="0" indent="0">
              <a:buNone/>
            </a:pPr>
            <a:endParaRPr lang="uk-UA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18 </a:t>
            </a:r>
            <a:r>
              <a:rPr lang="uk-UA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9 = </a:t>
            </a:r>
            <a:endParaRPr lang="uk-UA" sz="4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81 : 9 = </a:t>
            </a:r>
          </a:p>
          <a:p>
            <a:pPr marL="0" indent="0">
              <a:buNone/>
            </a:pPr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9 </a:t>
            </a:r>
            <a:r>
              <a:rPr lang="uk-UA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9 = </a:t>
            </a:r>
          </a:p>
          <a:p>
            <a:pPr marL="0" indent="0">
              <a:buNone/>
            </a:pPr>
            <a:r>
              <a:rPr lang="uk-UA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63 : 9 = </a:t>
            </a:r>
            <a:endParaRPr lang="ru-RU" sz="4400" dirty="0"/>
          </a:p>
          <a:p>
            <a:pPr marL="0" indent="0">
              <a:buNone/>
            </a:pPr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27 : 9 = </a:t>
            </a:r>
          </a:p>
        </p:txBody>
      </p:sp>
    </p:spTree>
    <p:extLst>
      <p:ext uri="{BB962C8B-B14F-4D97-AF65-F5344CB8AC3E}">
        <p14:creationId xmlns:p14="http://schemas.microsoft.com/office/powerpoint/2010/main" val="75918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981" y="110836"/>
            <a:ext cx="8894617" cy="2078182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Щоб помножити число на </a:t>
            </a:r>
            <a:r>
              <a:rPr lang="uk-UA" sz="4400" b="1" u="sng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</a:t>
            </a:r>
            <a:r>
              <a:rPr lang="uk-UA" sz="44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потрібно до нього </a:t>
            </a:r>
            <a:r>
              <a:rPr lang="uk-UA" sz="4400" b="1" u="sng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справа дописати один нуль</a:t>
            </a:r>
            <a:endParaRPr lang="ru-RU" sz="4000" b="1" u="sng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672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236" y="858982"/>
            <a:ext cx="8589818" cy="562494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138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</a:t>
            </a:r>
            <a:r>
              <a:rPr lang="uk-UA" sz="13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* 10 = 80</a:t>
            </a:r>
          </a:p>
          <a:p>
            <a:pPr marL="0" indent="0" algn="ctr">
              <a:buNone/>
            </a:pPr>
            <a:r>
              <a:rPr lang="uk-UA" sz="13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r>
              <a:rPr lang="uk-UA" sz="11500" b="1" dirty="0">
                <a:ln w="10541" cmpd="sng">
                  <a:solidFill>
                    <a:schemeClr val="tx2"/>
                  </a:solidFill>
                  <a:prstDash val="solid"/>
                </a:ln>
                <a:solidFill>
                  <a:srgbClr val="FF0000"/>
                </a:solidFill>
              </a:rPr>
              <a:t>8</a:t>
            </a:r>
            <a:r>
              <a:rPr lang="uk-UA" sz="13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</a:t>
            </a:r>
            <a:r>
              <a:rPr lang="uk-UA" sz="11500" b="1" dirty="0" smtClean="0">
                <a:ln w="10541" cmpd="sng">
                  <a:solidFill>
                    <a:schemeClr val="tx2"/>
                  </a:solidFill>
                  <a:prstDash val="solid"/>
                </a:ln>
                <a:solidFill>
                  <a:srgbClr val="FFC000"/>
                </a:solidFill>
              </a:rPr>
              <a:t>0</a:t>
            </a:r>
          </a:p>
          <a:p>
            <a:pPr marL="0" indent="0" algn="ctr">
              <a:buNone/>
            </a:pP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solidFill>
                  <a:srgbClr val="FFC000"/>
                </a:solidFill>
              </a:rPr>
              <a:t>Дописуємо нуль</a:t>
            </a:r>
            <a:endParaRPr lang="ru-RU" sz="6600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endParaRPr lang="ru-RU" sz="11500" dirty="0"/>
          </a:p>
        </p:txBody>
      </p:sp>
      <p:sp>
        <p:nvSpPr>
          <p:cNvPr id="7" name="Правая круглая скобка 6"/>
          <p:cNvSpPr/>
          <p:nvPr/>
        </p:nvSpPr>
        <p:spPr>
          <a:xfrm rot="5400000">
            <a:off x="3875807" y="-252841"/>
            <a:ext cx="360220" cy="5825836"/>
          </a:xfrm>
          <a:prstGeom prst="rightBracket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круглая скобка 7"/>
          <p:cNvSpPr/>
          <p:nvPr/>
        </p:nvSpPr>
        <p:spPr>
          <a:xfrm rot="5400000">
            <a:off x="5898574" y="994069"/>
            <a:ext cx="658088" cy="3810000"/>
          </a:xfrm>
          <a:prstGeom prst="rightBracket">
            <a:avLst/>
          </a:prstGeom>
          <a:ln w="444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4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Потренуймося!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394335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66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* 10 =</a:t>
            </a:r>
          </a:p>
          <a:p>
            <a:pPr marL="0" indent="0">
              <a:buNone/>
            </a:pP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 * 10 = </a:t>
            </a:r>
          </a:p>
          <a:p>
            <a:pPr marL="0" indent="0">
              <a:buNone/>
            </a:pPr>
            <a:r>
              <a:rPr lang="uk-UA" sz="66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* 10 = </a:t>
            </a:r>
          </a:p>
          <a:p>
            <a:pPr marL="0" indent="0">
              <a:buNone/>
            </a:pP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* 10 = </a:t>
            </a:r>
          </a:p>
          <a:p>
            <a:pPr marL="0" indent="0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40387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981" y="110836"/>
            <a:ext cx="8894617" cy="2078182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Щоб число, яке закінчується нулями, поділити  на </a:t>
            </a:r>
            <a:r>
              <a:rPr lang="uk-UA" sz="4400" b="1" u="sng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</a:t>
            </a:r>
            <a:r>
              <a:rPr lang="uk-UA" sz="44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потрібно в ньому </a:t>
            </a:r>
            <a:r>
              <a:rPr lang="uk-UA" sz="4400" b="1" u="sng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справа   відкинути  один   нуль</a:t>
            </a:r>
            <a:endParaRPr lang="ru-RU" sz="4000" b="1" u="sng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7551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38" y="477435"/>
            <a:ext cx="936829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15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</a:t>
            </a:r>
            <a:r>
              <a:rPr lang="uk-UA" sz="115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  : </a:t>
            </a:r>
            <a:r>
              <a:rPr lang="uk-UA" sz="115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  </a:t>
            </a:r>
            <a:r>
              <a:rPr lang="uk-UA" sz="115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8</a:t>
            </a:r>
          </a:p>
          <a:p>
            <a:r>
              <a:rPr lang="uk-UA" sz="8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</a:t>
            </a:r>
            <a:r>
              <a:rPr lang="uk-UA" sz="88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8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8   0</a:t>
            </a:r>
            <a:r>
              <a:rPr lang="uk-UA" sz="115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r>
              <a:rPr lang="uk-UA" sz="9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Відкидаємо  0</a:t>
            </a:r>
            <a:endParaRPr lang="ru-RU" sz="88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491961" y="1704109"/>
            <a:ext cx="1856509" cy="1219200"/>
          </a:xfrm>
          <a:prstGeom prst="straightConnector1">
            <a:avLst/>
          </a:prstGeom>
          <a:ln w="508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182880" y="1766454"/>
            <a:ext cx="2133600" cy="1094509"/>
          </a:xfrm>
          <a:prstGeom prst="straightConnector1">
            <a:avLst/>
          </a:prstGeom>
          <a:ln w="508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7057616" y="1704109"/>
            <a:ext cx="808300" cy="1221655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7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Потренуймося!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394335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66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 : 10 = 2</a:t>
            </a:r>
          </a:p>
          <a:p>
            <a:pPr marL="0" indent="0">
              <a:buNone/>
            </a:pPr>
            <a:r>
              <a:rPr lang="uk-UA" sz="66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</a:t>
            </a: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 : 10 = 7</a:t>
            </a:r>
          </a:p>
          <a:p>
            <a:pPr marL="0" indent="0">
              <a:buNone/>
            </a:pP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 :10 = 1</a:t>
            </a:r>
          </a:p>
          <a:p>
            <a:pPr marL="0" indent="0">
              <a:buNone/>
            </a:pPr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40 : 10= 4</a:t>
            </a:r>
          </a:p>
          <a:p>
            <a:pPr marL="0" indent="0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056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9887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Обчисли </a:t>
            </a:r>
            <a:r>
              <a:rPr lang="uk-UA" sz="6600" b="1" dirty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!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13164"/>
            <a:ext cx="7886700" cy="4763799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uk-UA" sz="4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18 : 3 * 10 = </a:t>
            </a:r>
          </a:p>
          <a:p>
            <a:pPr marL="0" indent="0">
              <a:buNone/>
            </a:pPr>
            <a:r>
              <a:rPr lang="uk-UA" sz="4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45 : 5 *10 = </a:t>
            </a:r>
          </a:p>
          <a:p>
            <a:pPr marL="0" indent="0">
              <a:buNone/>
            </a:pPr>
            <a:r>
              <a:rPr lang="uk-UA" sz="4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50 – 90 : 10 = </a:t>
            </a:r>
          </a:p>
          <a:p>
            <a:pPr marL="0" indent="0">
              <a:buNone/>
            </a:pPr>
            <a:r>
              <a:rPr lang="uk-UA" sz="4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 : 10 + 68 = </a:t>
            </a:r>
          </a:p>
          <a:p>
            <a:pPr marL="0" indent="0">
              <a:buNone/>
            </a:pPr>
            <a:r>
              <a:rPr lang="uk-UA" sz="4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* 10 : 6 = </a:t>
            </a:r>
          </a:p>
          <a:p>
            <a:pPr marL="0" indent="0">
              <a:buNone/>
            </a:pPr>
            <a:r>
              <a:rPr lang="uk-UA" sz="4800" b="1" dirty="0" smtClean="0">
                <a:ln w="10541" cmpd="sng">
                  <a:solidFill>
                    <a:schemeClr val="tx2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60 : 10 : 3  =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949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172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ТЕМА: Множення  та ділення  на 10</vt:lpstr>
      <vt:lpstr>  Усна  лічба</vt:lpstr>
      <vt:lpstr>Щоб помножити число на 10, потрібно до нього справа дописати один нуль</vt:lpstr>
      <vt:lpstr>Презентация PowerPoint</vt:lpstr>
      <vt:lpstr>Потренуймося!</vt:lpstr>
      <vt:lpstr>Щоб число, яке закінчується нулями, поділити  на 10, потрібно в ньому справа   відкинути  один   нуль</vt:lpstr>
      <vt:lpstr>Презентация PowerPoint</vt:lpstr>
      <vt:lpstr>Потренуймося!</vt:lpstr>
      <vt:lpstr>Обчисли !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Alla Kravchenko</cp:lastModifiedBy>
  <cp:revision>47</cp:revision>
  <dcterms:created xsi:type="dcterms:W3CDTF">2014-11-21T11:00:06Z</dcterms:created>
  <dcterms:modified xsi:type="dcterms:W3CDTF">2020-09-07T09:24:59Z</dcterms:modified>
</cp:coreProperties>
</file>