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1" r:id="rId6"/>
    <p:sldId id="264" r:id="rId7"/>
    <p:sldId id="262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7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3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13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33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9937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578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970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54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24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2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14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3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3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7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4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01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FBCFB-A81F-42D6-9B44-1D605F0D7BE7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5E5EE6-2AAD-47CF-A495-FBC6FD4E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83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1342" y="4919134"/>
            <a:ext cx="7766936" cy="1646302"/>
          </a:xfrm>
        </p:spPr>
        <p:txBody>
          <a:bodyPr/>
          <a:lstStyle/>
          <a:p>
            <a:r>
              <a:rPr lang="ru-RU" sz="4400" dirty="0" smtClean="0"/>
              <a:t>Тема: </a:t>
            </a:r>
            <a:r>
              <a:rPr lang="ru-RU" sz="4400" dirty="0" err="1" smtClean="0"/>
              <a:t>Розв’язування</a:t>
            </a:r>
            <a:r>
              <a:rPr lang="ru-RU" sz="4400" dirty="0" smtClean="0"/>
              <a:t> </a:t>
            </a:r>
            <a:r>
              <a:rPr lang="ru-RU" sz="4400" dirty="0"/>
              <a:t>задач на </a:t>
            </a:r>
            <a:r>
              <a:rPr lang="ru-RU" sz="4400" dirty="0" err="1"/>
              <a:t>знаходження</a:t>
            </a:r>
            <a:r>
              <a:rPr lang="ru-RU" sz="4400" dirty="0"/>
              <a:t> </a:t>
            </a:r>
            <a:r>
              <a:rPr lang="ru-RU" sz="4400" dirty="0" err="1"/>
              <a:t>суми</a:t>
            </a:r>
            <a:r>
              <a:rPr lang="ru-RU" sz="4400" dirty="0"/>
              <a:t>, один з </a:t>
            </a:r>
            <a:r>
              <a:rPr lang="ru-RU" sz="4400" dirty="0" err="1"/>
              <a:t>доданків</a:t>
            </a:r>
            <a:r>
              <a:rPr lang="ru-RU" sz="4400" dirty="0"/>
              <a:t> </a:t>
            </a:r>
            <a:r>
              <a:rPr lang="ru-RU" sz="4400" dirty="0" err="1"/>
              <a:t>якої</a:t>
            </a:r>
            <a:r>
              <a:rPr lang="ru-RU" sz="4400" dirty="0"/>
              <a:t> заданий </a:t>
            </a:r>
            <a:r>
              <a:rPr lang="ru-RU" sz="4400" dirty="0" err="1"/>
              <a:t>кратним</a:t>
            </a:r>
            <a:r>
              <a:rPr lang="ru-RU" sz="4400" dirty="0"/>
              <a:t> </a:t>
            </a:r>
            <a:r>
              <a:rPr lang="ru-RU" sz="4400" dirty="0" err="1"/>
              <a:t>відношенням</a:t>
            </a:r>
            <a:r>
              <a:rPr lang="ru-RU" sz="4400" dirty="0"/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до </a:t>
            </a:r>
            <a:r>
              <a:rPr lang="ru-RU" sz="4400" dirty="0" err="1"/>
              <a:t>іншого</a:t>
            </a:r>
            <a:r>
              <a:rPr lang="ru-RU" sz="4400" dirty="0"/>
              <a:t>. </a:t>
            </a:r>
            <a:r>
              <a:rPr lang="ru-RU" sz="4400" dirty="0" err="1"/>
              <a:t>Знаходження</a:t>
            </a:r>
            <a:r>
              <a:rPr lang="ru-RU" sz="4400" dirty="0"/>
              <a:t> </a:t>
            </a:r>
            <a:r>
              <a:rPr lang="ru-RU" sz="4400" dirty="0" err="1"/>
              <a:t>значення</a:t>
            </a:r>
            <a:r>
              <a:rPr lang="ru-RU" sz="4400" dirty="0"/>
              <a:t> </a:t>
            </a:r>
            <a:r>
              <a:rPr lang="ru-RU" sz="4400" dirty="0" err="1"/>
              <a:t>виразів</a:t>
            </a:r>
            <a:r>
              <a:rPr lang="ru-RU" sz="4400" dirty="0"/>
              <a:t> </a:t>
            </a:r>
            <a:r>
              <a:rPr lang="ru-RU" sz="4400" dirty="0" err="1"/>
              <a:t>зі</a:t>
            </a:r>
            <a:r>
              <a:rPr lang="ru-RU" sz="4400" dirty="0"/>
              <a:t> </a:t>
            </a:r>
            <a:r>
              <a:rPr lang="ru-RU" sz="4400" dirty="0" err="1"/>
              <a:t>змінною</a:t>
            </a:r>
            <a:r>
              <a:rPr lang="ru-RU" sz="4400" dirty="0"/>
              <a:t>. (с.138-139)</a:t>
            </a:r>
          </a:p>
        </p:txBody>
      </p:sp>
    </p:spTree>
    <p:extLst>
      <p:ext uri="{BB962C8B-B14F-4D97-AF65-F5344CB8AC3E}">
        <p14:creationId xmlns:p14="http://schemas.microsoft.com/office/powerpoint/2010/main" val="1806489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1759" y="2174876"/>
            <a:ext cx="8596668" cy="3880773"/>
          </a:xfrm>
        </p:spPr>
        <p:txBody>
          <a:bodyPr>
            <a:normAutofit/>
          </a:bodyPr>
          <a:lstStyle/>
          <a:p>
            <a:r>
              <a:rPr lang="uk-UA" sz="9600" dirty="0" smtClean="0"/>
              <a:t>МОЛОДЦІ 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55979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1. Повтори і </a:t>
            </a:r>
            <a:r>
              <a:rPr lang="ru-RU" sz="4400" b="1" dirty="0" err="1"/>
              <a:t>пригадай</a:t>
            </a:r>
            <a:r>
              <a:rPr lang="ru-RU" sz="4400" b="1" dirty="0"/>
              <a:t>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за </a:t>
            </a:r>
            <a:r>
              <a:rPr lang="ru-RU" sz="4400" b="1" dirty="0" err="1"/>
              <a:t>ілюстраціями</a:t>
            </a:r>
            <a:r>
              <a:rPr lang="ru-RU" sz="4400" b="1" dirty="0"/>
              <a:t> правила </a:t>
            </a:r>
            <a:r>
              <a:rPr lang="ru-RU" sz="4400" b="1" dirty="0" err="1"/>
              <a:t>множення</a:t>
            </a:r>
            <a:r>
              <a:rPr lang="ru-RU" sz="4400" b="1" dirty="0"/>
              <a:t> і </a:t>
            </a:r>
            <a:r>
              <a:rPr lang="ru-RU" sz="4400" b="1" dirty="0" err="1"/>
              <a:t>ділення</a:t>
            </a:r>
            <a:r>
              <a:rPr lang="ru-RU" sz="4400" b="1" dirty="0"/>
              <a:t> на </a:t>
            </a:r>
            <a:r>
              <a:rPr lang="ru-RU" sz="4400" b="1" dirty="0" smtClean="0"/>
              <a:t>0,1,10.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5622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/>
              <a:t>2. </a:t>
            </a:r>
            <a:r>
              <a:rPr lang="ru-RU" sz="2800" dirty="0" smtClean="0"/>
              <a:t>До </a:t>
            </a:r>
            <a:r>
              <a:rPr lang="ru-RU" sz="2800" dirty="0" err="1" smtClean="0"/>
              <a:t>Великодня</a:t>
            </a:r>
            <a:r>
              <a:rPr lang="ru-RU" sz="2800" dirty="0" smtClean="0"/>
              <a:t> </a:t>
            </a:r>
            <a:r>
              <a:rPr lang="ru-RU" sz="2800" dirty="0" err="1"/>
              <a:t>майстрині</a:t>
            </a:r>
            <a:r>
              <a:rPr lang="ru-RU" sz="2800" dirty="0"/>
              <a:t> створили 18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візерунків</a:t>
            </a:r>
            <a:r>
              <a:rPr lang="ru-RU" sz="2800" dirty="0"/>
              <a:t> для </a:t>
            </a:r>
            <a:r>
              <a:rPr lang="ru-RU" sz="2800" dirty="0" err="1"/>
              <a:t>писанок</a:t>
            </a:r>
            <a:r>
              <a:rPr lang="ru-RU" sz="2800" dirty="0"/>
              <a:t>, а для </a:t>
            </a:r>
            <a:r>
              <a:rPr lang="ru-RU" sz="2800" dirty="0" err="1"/>
              <a:t>дряпанок</a:t>
            </a:r>
            <a:r>
              <a:rPr lang="ru-RU" sz="2800" dirty="0"/>
              <a:t> </a:t>
            </a:r>
            <a:r>
              <a:rPr lang="ru-RU" sz="2800" dirty="0" smtClean="0"/>
              <a:t>– </a:t>
            </a:r>
          </a:p>
          <a:p>
            <a:pPr marL="0" indent="0">
              <a:buNone/>
            </a:pPr>
            <a:r>
              <a:rPr lang="ru-RU" sz="2800" dirty="0" smtClean="0"/>
              <a:t>у </a:t>
            </a:r>
            <a:r>
              <a:rPr lang="ru-RU" sz="2800" dirty="0"/>
              <a:t>6 </a:t>
            </a:r>
            <a:r>
              <a:rPr lang="ru-RU" sz="2800" dirty="0" err="1"/>
              <a:t>разів</a:t>
            </a:r>
            <a:r>
              <a:rPr lang="ru-RU" sz="2800" dirty="0"/>
              <a:t> </a:t>
            </a:r>
            <a:r>
              <a:rPr lang="ru-RU" sz="2800" dirty="0" err="1"/>
              <a:t>менше.Скільки</a:t>
            </a:r>
            <a:r>
              <a:rPr lang="ru-RU" sz="2800" dirty="0"/>
              <a:t>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візерунків</a:t>
            </a:r>
            <a:r>
              <a:rPr lang="ru-RU" sz="2800" dirty="0"/>
              <a:t> створили?</a:t>
            </a:r>
          </a:p>
          <a:p>
            <a:pPr algn="ctr"/>
            <a:r>
              <a:rPr lang="ru-RU" sz="2800" dirty="0"/>
              <a:t>План</a:t>
            </a:r>
          </a:p>
          <a:p>
            <a:r>
              <a:rPr lang="ru-RU" sz="2800" dirty="0"/>
              <a:t>1. </a:t>
            </a:r>
            <a:r>
              <a:rPr lang="ru-RU" sz="2800" dirty="0" err="1"/>
              <a:t>Скільки</a:t>
            </a:r>
            <a:r>
              <a:rPr lang="ru-RU" sz="2800" dirty="0"/>
              <a:t> створили </a:t>
            </a:r>
            <a:r>
              <a:rPr lang="ru-RU" sz="2800" dirty="0" err="1" smtClean="0"/>
              <a:t>візерунків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дряпанок,якщо</a:t>
            </a:r>
            <a:r>
              <a:rPr lang="ru-RU" sz="2800" dirty="0" smtClean="0"/>
              <a:t> </a:t>
            </a:r>
            <a:r>
              <a:rPr lang="ru-RU" sz="2800" dirty="0"/>
              <a:t>сказано,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у 6 </a:t>
            </a:r>
            <a:r>
              <a:rPr lang="ru-RU" sz="2800" dirty="0" err="1"/>
              <a:t>разів</a:t>
            </a:r>
            <a:r>
              <a:rPr lang="ru-RU" sz="2800" dirty="0"/>
              <a:t> </a:t>
            </a:r>
            <a:r>
              <a:rPr lang="ru-RU" sz="2800" dirty="0" err="1"/>
              <a:t>менше</a:t>
            </a:r>
            <a:r>
              <a:rPr lang="ru-RU" sz="2800" dirty="0"/>
              <a:t>?</a:t>
            </a:r>
          </a:p>
          <a:p>
            <a:r>
              <a:rPr lang="ru-RU" sz="2800" dirty="0"/>
              <a:t>2. </a:t>
            </a:r>
            <a:r>
              <a:rPr lang="ru-RU" sz="2800" dirty="0" err="1"/>
              <a:t>Скільки</a:t>
            </a:r>
            <a:r>
              <a:rPr lang="ru-RU" sz="2800" dirty="0"/>
              <a:t> створили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візерунків</a:t>
            </a:r>
            <a:r>
              <a:rPr lang="ru-RU" sz="2800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71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009" y="2767013"/>
            <a:ext cx="8596668" cy="1320800"/>
          </a:xfrm>
        </p:spPr>
        <p:txBody>
          <a:bodyPr/>
          <a:lstStyle/>
          <a:p>
            <a:r>
              <a:rPr lang="uk-UA" dirty="0" smtClean="0"/>
              <a:t>ГІМНАСТИКА ДЛЯ ОЧЕЙ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19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3. </a:t>
            </a:r>
            <a:r>
              <a:rPr lang="ru-RU" sz="2400" dirty="0" smtClean="0"/>
              <a:t>У </a:t>
            </a:r>
            <a:r>
              <a:rPr lang="ru-RU" sz="2400" dirty="0" err="1"/>
              <a:t>пекарні</a:t>
            </a:r>
            <a:r>
              <a:rPr lang="ru-RU" sz="2400" dirty="0"/>
              <a:t> спекли 5 </a:t>
            </a:r>
            <a:r>
              <a:rPr lang="ru-RU" sz="2400" dirty="0" err="1"/>
              <a:t>малих</a:t>
            </a:r>
            <a:r>
              <a:rPr lang="ru-RU" sz="2400" dirty="0"/>
              <a:t> пасок</a:t>
            </a:r>
            <a:r>
              <a:rPr lang="ru-RU" sz="2400" dirty="0" smtClean="0"/>
              <a:t>, а </a:t>
            </a:r>
            <a:r>
              <a:rPr lang="ru-RU" sz="2400" dirty="0" err="1" smtClean="0"/>
              <a:t>більших</a:t>
            </a:r>
            <a:r>
              <a:rPr lang="ru-RU" sz="2400" dirty="0" smtClean="0"/>
              <a:t> </a:t>
            </a:r>
            <a:r>
              <a:rPr lang="ru-RU" sz="2400" dirty="0"/>
              <a:t>- у 10 </a:t>
            </a:r>
            <a:r>
              <a:rPr lang="ru-RU" sz="2400" dirty="0" err="1"/>
              <a:t>разів</a:t>
            </a:r>
            <a:r>
              <a:rPr lang="ru-RU" sz="2400" dirty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малих</a:t>
            </a:r>
            <a:r>
              <a:rPr lang="ru-RU" sz="2400" dirty="0" smtClean="0"/>
              <a:t>, </a:t>
            </a:r>
            <a:r>
              <a:rPr lang="ru-RU" sz="2400" dirty="0"/>
              <a:t>та 15 </a:t>
            </a:r>
            <a:r>
              <a:rPr lang="ru-RU" sz="2400" dirty="0" err="1" smtClean="0"/>
              <a:t>кексів</a:t>
            </a:r>
            <a:r>
              <a:rPr lang="ru-RU" sz="2400" dirty="0" smtClean="0"/>
              <a:t>. </a:t>
            </a:r>
            <a:r>
              <a:rPr lang="ru-RU" sz="2400" dirty="0" err="1"/>
              <a:t>Скільки</a:t>
            </a:r>
            <a:r>
              <a:rPr lang="ru-RU" sz="2400" dirty="0"/>
              <a:t> </a:t>
            </a:r>
            <a:r>
              <a:rPr lang="ru-RU" sz="2400" dirty="0" err="1"/>
              <a:t>всього</a:t>
            </a:r>
            <a:r>
              <a:rPr lang="ru-RU" sz="2400" dirty="0"/>
              <a:t> спекли пасок і </a:t>
            </a:r>
            <a:r>
              <a:rPr lang="ru-RU" sz="2400" dirty="0" err="1"/>
              <a:t>кексів</a:t>
            </a:r>
            <a:r>
              <a:rPr lang="ru-RU" sz="2400" dirty="0"/>
              <a:t>?</a:t>
            </a:r>
          </a:p>
          <a:p>
            <a:pPr algn="ctr"/>
            <a:r>
              <a:rPr lang="ru-RU" sz="2400" dirty="0"/>
              <a:t>План</a:t>
            </a:r>
          </a:p>
          <a:p>
            <a:r>
              <a:rPr lang="ru-RU" sz="2400" dirty="0"/>
              <a:t>1</a:t>
            </a:r>
            <a:r>
              <a:rPr lang="ru-RU" sz="2400" dirty="0" smtClean="0"/>
              <a:t>. </a:t>
            </a:r>
            <a:r>
              <a:rPr lang="ru-RU" sz="2400" dirty="0" err="1" smtClean="0"/>
              <a:t>Скільки</a:t>
            </a:r>
            <a:r>
              <a:rPr lang="ru-RU" sz="2400" dirty="0" smtClean="0"/>
              <a:t> </a:t>
            </a:r>
            <a:r>
              <a:rPr lang="ru-RU" sz="2400" dirty="0"/>
              <a:t>спекли </a:t>
            </a:r>
            <a:r>
              <a:rPr lang="ru-RU" sz="2400" dirty="0" err="1"/>
              <a:t>більших</a:t>
            </a:r>
            <a:r>
              <a:rPr lang="ru-RU" sz="2400" dirty="0"/>
              <a:t> пасок, </a:t>
            </a:r>
            <a:r>
              <a:rPr lang="ru-RU" sz="2400" dirty="0" err="1"/>
              <a:t>якщо</a:t>
            </a:r>
            <a:r>
              <a:rPr lang="ru-RU" sz="2400" dirty="0"/>
              <a:t> сказано,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їх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2400" dirty="0" smtClean="0"/>
              <a:t> </a:t>
            </a:r>
            <a:r>
              <a:rPr lang="ru-RU" sz="2400" dirty="0"/>
              <a:t>у 10 </a:t>
            </a:r>
            <a:r>
              <a:rPr lang="ru-RU" sz="2400" dirty="0" err="1"/>
              <a:t>разів</a:t>
            </a:r>
            <a:r>
              <a:rPr lang="ru-RU" sz="2400" dirty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?</a:t>
            </a:r>
          </a:p>
          <a:p>
            <a:r>
              <a:rPr lang="ru-RU" sz="2400" dirty="0"/>
              <a:t>2</a:t>
            </a:r>
            <a:r>
              <a:rPr lang="ru-RU" sz="2400" dirty="0" smtClean="0"/>
              <a:t>. </a:t>
            </a:r>
            <a:r>
              <a:rPr lang="ru-RU" sz="2400" dirty="0" err="1" smtClean="0"/>
              <a:t>Скільки</a:t>
            </a:r>
            <a:r>
              <a:rPr lang="ru-RU" sz="2400" dirty="0" smtClean="0"/>
              <a:t> </a:t>
            </a:r>
            <a:r>
              <a:rPr lang="ru-RU" sz="2400" dirty="0" err="1"/>
              <a:t>всього</a:t>
            </a:r>
            <a:r>
              <a:rPr lang="ru-RU" sz="2400" dirty="0"/>
              <a:t> спекли пасок і </a:t>
            </a:r>
            <a:r>
              <a:rPr lang="ru-RU" sz="2400" dirty="0" err="1"/>
              <a:t>кексів</a:t>
            </a:r>
            <a:r>
              <a:rPr lang="ru-RU" sz="2400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02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1696" y="1724025"/>
            <a:ext cx="8596668" cy="13208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Фізкультхвилинка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59314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200" b="1" dirty="0" smtClean="0"/>
              <a:t>4. </a:t>
            </a:r>
            <a:r>
              <a:rPr lang="ru-RU" sz="3200" b="1" dirty="0" err="1" smtClean="0"/>
              <a:t>Знайди</a:t>
            </a:r>
            <a:r>
              <a:rPr lang="ru-RU" sz="3200" b="1" dirty="0" smtClean="0"/>
              <a:t> </a:t>
            </a:r>
            <a:r>
              <a:rPr lang="ru-RU" sz="3200" b="1" dirty="0" err="1"/>
              <a:t>значення</a:t>
            </a:r>
            <a:r>
              <a:rPr lang="ru-RU" sz="3200" b="1" dirty="0"/>
              <a:t> </a:t>
            </a:r>
            <a:r>
              <a:rPr lang="ru-RU" sz="3200" b="1" dirty="0" err="1"/>
              <a:t>виразів</a:t>
            </a:r>
            <a:r>
              <a:rPr lang="ru-RU" sz="3200" b="1" dirty="0"/>
              <a:t>, </a:t>
            </a:r>
            <a:r>
              <a:rPr lang="ru-RU" sz="3200" b="1" dirty="0" err="1"/>
              <a:t>якщо</a:t>
            </a:r>
            <a:r>
              <a:rPr lang="ru-RU" sz="3200" b="1" dirty="0"/>
              <a:t> </a:t>
            </a:r>
            <a:r>
              <a:rPr lang="ru-RU" sz="3200" b="1" i="1" dirty="0" smtClean="0"/>
              <a:t>а = </a:t>
            </a:r>
            <a:r>
              <a:rPr lang="ru-RU" sz="3200" b="1" dirty="0"/>
              <a:t>1, </a:t>
            </a:r>
            <a:r>
              <a:rPr lang="ru-RU" sz="3200" b="1" i="1" dirty="0" smtClean="0"/>
              <a:t>b = </a:t>
            </a:r>
            <a:r>
              <a:rPr lang="ru-RU" sz="3200" b="1" dirty="0" smtClean="0"/>
              <a:t>0.</a:t>
            </a:r>
            <a:endParaRPr lang="ru-RU" sz="3200" dirty="0"/>
          </a:p>
          <a:p>
            <a:r>
              <a:rPr lang="ru-RU" sz="3200" dirty="0" err="1"/>
              <a:t>Зразок</a:t>
            </a:r>
            <a:r>
              <a:rPr lang="ru-RU" sz="3200" dirty="0"/>
              <a:t>:</a:t>
            </a:r>
          </a:p>
          <a:p>
            <a:pPr marL="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  <a:p>
            <a:r>
              <a:rPr lang="ru-RU" sz="3200" dirty="0"/>
              <a:t>0 · 9 + 0 · </a:t>
            </a:r>
            <a:r>
              <a:rPr lang="ru-RU" sz="3200" i="1" dirty="0"/>
              <a:t>а</a:t>
            </a:r>
            <a:endParaRPr lang="ru-RU" sz="3200" dirty="0"/>
          </a:p>
          <a:p>
            <a:r>
              <a:rPr lang="ru-RU" sz="3200" dirty="0"/>
              <a:t>0 · 9 + 0 · </a:t>
            </a:r>
            <a:r>
              <a:rPr lang="ru-RU" sz="3200" i="1" dirty="0"/>
              <a:t>1=</a:t>
            </a:r>
            <a:endParaRPr lang="ru-RU" sz="3200" dirty="0"/>
          </a:p>
          <a:p>
            <a:r>
              <a:rPr lang="ru-RU" sz="3200" dirty="0"/>
              <a:t>40 · </a:t>
            </a:r>
            <a:r>
              <a:rPr lang="ru-RU" sz="3200" i="1" dirty="0"/>
              <a:t>b </a:t>
            </a:r>
            <a:r>
              <a:rPr lang="ru-RU" sz="3200" dirty="0"/>
              <a:t>: </a:t>
            </a:r>
            <a:r>
              <a:rPr lang="ru-RU" sz="3200" i="1" dirty="0"/>
              <a:t>а</a:t>
            </a:r>
            <a:endParaRPr lang="ru-RU" sz="3200" dirty="0"/>
          </a:p>
          <a:p>
            <a:r>
              <a:rPr lang="ru-RU" sz="3200" dirty="0"/>
              <a:t>40 · </a:t>
            </a:r>
            <a:r>
              <a:rPr lang="ru-RU" sz="3200" i="1" dirty="0"/>
              <a:t>0 </a:t>
            </a:r>
            <a:r>
              <a:rPr lang="ru-RU" sz="3200" dirty="0"/>
              <a:t>: </a:t>
            </a:r>
            <a:r>
              <a:rPr lang="ru-RU" sz="3200" i="1" dirty="0"/>
              <a:t>0=</a:t>
            </a:r>
            <a:endParaRPr lang="ru-RU" sz="3200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70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496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346" y="2995613"/>
            <a:ext cx="8596668" cy="1320800"/>
          </a:xfrm>
        </p:spPr>
        <p:txBody>
          <a:bodyPr/>
          <a:lstStyle/>
          <a:p>
            <a:pPr algn="ctr"/>
            <a:r>
              <a:rPr lang="uk-UA" dirty="0" smtClean="0"/>
              <a:t>ДОМАШНЄ ЗАВДАННЯ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8481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172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Тема: Розв’язування задач на знаходження суми, один з доданків якої заданий кратним відношенням  до іншого. Знаходження значення виразів зі змінною. (с.138-139)</vt:lpstr>
      <vt:lpstr>Завдання 1 </vt:lpstr>
      <vt:lpstr>Завдання 2</vt:lpstr>
      <vt:lpstr>ГІМНАСТИКА ДЛЯ ОЧЕЙ</vt:lpstr>
      <vt:lpstr>Завдання 3</vt:lpstr>
      <vt:lpstr>Фізкультхвилинка </vt:lpstr>
      <vt:lpstr>Завдання 4</vt:lpstr>
      <vt:lpstr>Завдання 5</vt:lpstr>
      <vt:lpstr>ДОМАШНЄ ЗАВДАННЯ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задач на знаходження суми, один з доданків якої заданий кратним відношенням до іншого. Знаходження значення виразів зі змінною. (с.138-139)</dc:title>
  <dc:creator>Світлана</dc:creator>
  <cp:lastModifiedBy>Alla Kravchenko</cp:lastModifiedBy>
  <cp:revision>3</cp:revision>
  <dcterms:created xsi:type="dcterms:W3CDTF">2020-08-07T20:07:08Z</dcterms:created>
  <dcterms:modified xsi:type="dcterms:W3CDTF">2020-09-07T09:28:47Z</dcterms:modified>
</cp:coreProperties>
</file>