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9" r:id="rId4"/>
    <p:sldId id="260" r:id="rId5"/>
    <p:sldId id="261" r:id="rId6"/>
    <p:sldId id="264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010" autoAdjust="0"/>
  </p:normalViewPr>
  <p:slideViewPr>
    <p:cSldViewPr>
      <p:cViewPr varScale="1">
        <p:scale>
          <a:sx n="81" d="100"/>
          <a:sy n="81" d="100"/>
        </p:scale>
        <p:origin x="1498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B46AAD-2135-4CEB-9682-A3623A3B09BD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3379CA-7E62-4A72-BD03-5C58887E666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3379CA-7E62-4A72-BD03-5C58887E666A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10193-E434-42B8-9C64-5EE74D3F7418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A1C71-8411-4797-A5C5-0E5763355E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9074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10193-E434-42B8-9C64-5EE74D3F7418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A1C71-8411-4797-A5C5-0E5763355E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3038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10193-E434-42B8-9C64-5EE74D3F7418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A1C71-8411-4797-A5C5-0E5763355EEA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619133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10193-E434-42B8-9C64-5EE74D3F7418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A1C71-8411-4797-A5C5-0E5763355E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94018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10193-E434-42B8-9C64-5EE74D3F7418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A1C71-8411-4797-A5C5-0E5763355EEA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531262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10193-E434-42B8-9C64-5EE74D3F7418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A1C71-8411-4797-A5C5-0E5763355E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69406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10193-E434-42B8-9C64-5EE74D3F7418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A1C71-8411-4797-A5C5-0E5763355E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80975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10193-E434-42B8-9C64-5EE74D3F7418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A1C71-8411-4797-A5C5-0E5763355E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0665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10193-E434-42B8-9C64-5EE74D3F7418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A1C71-8411-4797-A5C5-0E5763355E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7592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10193-E434-42B8-9C64-5EE74D3F7418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A1C71-8411-4797-A5C5-0E5763355E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4038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10193-E434-42B8-9C64-5EE74D3F7418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A1C71-8411-4797-A5C5-0E5763355E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2790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10193-E434-42B8-9C64-5EE74D3F7418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A1C71-8411-4797-A5C5-0E5763355E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9838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10193-E434-42B8-9C64-5EE74D3F7418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A1C71-8411-4797-A5C5-0E5763355E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1181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10193-E434-42B8-9C64-5EE74D3F7418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A1C71-8411-4797-A5C5-0E5763355E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1977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10193-E434-42B8-9C64-5EE74D3F7418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A1C71-8411-4797-A5C5-0E5763355E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9833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10193-E434-42B8-9C64-5EE74D3F7418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A1C71-8411-4797-A5C5-0E5763355E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0716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10193-E434-42B8-9C64-5EE74D3F7418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31A1C71-8411-4797-A5C5-0E5763355E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2390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75656" y="2636912"/>
            <a:ext cx="578647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uk-UA" sz="3200" b="1" i="1" dirty="0" smtClean="0">
              <a:solidFill>
                <a:srgbClr val="C00000"/>
              </a:solidFill>
            </a:endParaRPr>
          </a:p>
          <a:p>
            <a:r>
              <a:rPr lang="uk-UA" sz="2800" b="1" i="1" dirty="0" smtClean="0">
                <a:solidFill>
                  <a:srgbClr val="7030A0"/>
                </a:solidFill>
              </a:rPr>
              <a:t>ТЕМА: </a:t>
            </a:r>
            <a:r>
              <a:rPr lang="uk-UA" sz="2800" b="1" dirty="0" smtClean="0">
                <a:solidFill>
                  <a:srgbClr val="7030A0"/>
                </a:solidFill>
              </a:rPr>
              <a:t>Складання </a:t>
            </a:r>
            <a:r>
              <a:rPr lang="uk-UA" sz="2800" b="1" dirty="0" smtClean="0">
                <a:solidFill>
                  <a:srgbClr val="7030A0"/>
                </a:solidFill>
              </a:rPr>
              <a:t>виразів </a:t>
            </a:r>
            <a:endParaRPr lang="uk-UA" sz="2800" b="1" dirty="0" smtClean="0">
              <a:solidFill>
                <a:srgbClr val="7030A0"/>
              </a:solidFill>
            </a:endParaRPr>
          </a:p>
          <a:p>
            <a:r>
              <a:rPr lang="uk-UA" sz="2800" b="1" dirty="0" smtClean="0">
                <a:solidFill>
                  <a:srgbClr val="7030A0"/>
                </a:solidFill>
              </a:rPr>
              <a:t>за блок–схемами</a:t>
            </a:r>
            <a:r>
              <a:rPr lang="uk-UA" sz="2800" b="1" dirty="0" smtClean="0">
                <a:solidFill>
                  <a:srgbClr val="7030A0"/>
                </a:solidFill>
              </a:rPr>
              <a:t>. Вправи </a:t>
            </a:r>
            <a:endParaRPr lang="uk-UA" sz="2800" b="1" dirty="0" smtClean="0">
              <a:solidFill>
                <a:srgbClr val="7030A0"/>
              </a:solidFill>
            </a:endParaRPr>
          </a:p>
          <a:p>
            <a:r>
              <a:rPr lang="uk-UA" sz="2800" b="1" dirty="0" smtClean="0">
                <a:solidFill>
                  <a:srgbClr val="7030A0"/>
                </a:solidFill>
              </a:rPr>
              <a:t>та </a:t>
            </a:r>
            <a:r>
              <a:rPr lang="uk-UA" sz="2800" b="1" dirty="0" smtClean="0">
                <a:solidFill>
                  <a:srgbClr val="7030A0"/>
                </a:solidFill>
              </a:rPr>
              <a:t>задачі, які містять дії з 1, 0 чи </a:t>
            </a:r>
            <a:r>
              <a:rPr lang="uk-UA" sz="2800" b="1" dirty="0" smtClean="0">
                <a:solidFill>
                  <a:srgbClr val="7030A0"/>
                </a:solidFill>
              </a:rPr>
              <a:t>10</a:t>
            </a:r>
            <a:endParaRPr lang="ru-RU" sz="28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85786" y="642918"/>
            <a:ext cx="77153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i="1" dirty="0" smtClean="0">
                <a:solidFill>
                  <a:srgbClr val="0000FF"/>
                </a:solidFill>
              </a:rPr>
              <a:t>                              </a:t>
            </a:r>
            <a:r>
              <a:rPr lang="uk-UA" sz="3600" b="1" i="1" dirty="0" smtClean="0">
                <a:solidFill>
                  <a:srgbClr val="0000FF"/>
                </a:solidFill>
              </a:rPr>
              <a:t> травня </a:t>
            </a:r>
          </a:p>
          <a:p>
            <a:r>
              <a:rPr lang="uk-UA" sz="3600" b="1" i="1" dirty="0" smtClean="0">
                <a:solidFill>
                  <a:srgbClr val="0000FF"/>
                </a:solidFill>
              </a:rPr>
              <a:t>                    Класна робота</a:t>
            </a:r>
            <a:endParaRPr lang="ru-RU" sz="3600" b="1" i="1" dirty="0">
              <a:solidFill>
                <a:srgbClr val="0000FF"/>
              </a:solidFill>
            </a:endParaRPr>
          </a:p>
        </p:txBody>
      </p:sp>
      <p:pic>
        <p:nvPicPr>
          <p:cNvPr id="8194" name="Picture 2" descr="Урок &quot;Ділення двоцифрового числа на одноцифрове виду 39:3. Розв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3608" y="2204864"/>
            <a:ext cx="6643734" cy="371477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85786" y="642918"/>
            <a:ext cx="72152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i="1" dirty="0" smtClean="0">
                <a:solidFill>
                  <a:srgbClr val="7030A0"/>
                </a:solidFill>
              </a:rPr>
              <a:t>Робота з підручником </a:t>
            </a:r>
            <a:endParaRPr lang="ru-RU" sz="3200" b="1" i="1" dirty="0">
              <a:solidFill>
                <a:srgbClr val="7030A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28662" y="1428736"/>
            <a:ext cx="61436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i="1" dirty="0" smtClean="0">
                <a:solidFill>
                  <a:srgbClr val="002060"/>
                </a:solidFill>
              </a:rPr>
              <a:t>                             Задача 3 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85786" y="2071678"/>
            <a:ext cx="65008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 smtClean="0"/>
              <a:t>10 </a:t>
            </a:r>
            <a:r>
              <a:rPr lang="uk-UA" sz="3200" b="1" dirty="0" err="1" smtClean="0"/>
              <a:t>пов</a:t>
            </a:r>
            <a:r>
              <a:rPr lang="uk-UA" sz="3200" b="1" dirty="0" smtClean="0"/>
              <a:t>. буд. –  по 5 кв.</a:t>
            </a:r>
          </a:p>
          <a:p>
            <a:r>
              <a:rPr lang="uk-UA" sz="3200" b="1" dirty="0" smtClean="0"/>
              <a:t>Не заселили – 6 </a:t>
            </a:r>
            <a:r>
              <a:rPr lang="uk-UA" sz="3200" b="1" dirty="0" err="1" smtClean="0"/>
              <a:t>трикім</a:t>
            </a:r>
            <a:r>
              <a:rPr lang="uk-UA" sz="3200" b="1" dirty="0" smtClean="0"/>
              <a:t>. і  7 </a:t>
            </a:r>
            <a:r>
              <a:rPr lang="uk-UA" sz="3200" b="1" dirty="0" err="1" smtClean="0"/>
              <a:t>двок</a:t>
            </a:r>
            <a:r>
              <a:rPr lang="uk-UA" sz="3200" b="1" dirty="0" smtClean="0"/>
              <a:t>.</a:t>
            </a:r>
          </a:p>
          <a:p>
            <a:r>
              <a:rPr lang="uk-UA" sz="3200" b="1" dirty="0" smtClean="0"/>
              <a:t> Заселили - ? </a:t>
            </a:r>
            <a:endParaRPr lang="ru-RU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714612" y="3962103"/>
            <a:ext cx="43577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err="1" smtClean="0"/>
              <a:t>Розв</a:t>
            </a:r>
            <a:r>
              <a:rPr lang="en-US" sz="2800" b="1" dirty="0" smtClean="0"/>
              <a:t>’</a:t>
            </a:r>
            <a:r>
              <a:rPr lang="uk-UA" sz="2800" b="1" dirty="0" err="1" smtClean="0"/>
              <a:t>язання</a:t>
            </a:r>
            <a:r>
              <a:rPr lang="uk-UA" sz="2800" b="1" dirty="0" smtClean="0"/>
              <a:t> </a:t>
            </a:r>
            <a:endParaRPr lang="ru-RU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14348" y="4429132"/>
            <a:ext cx="70009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i="1" dirty="0" smtClean="0">
                <a:solidFill>
                  <a:srgbClr val="0000FF"/>
                </a:solidFill>
              </a:rPr>
              <a:t>1</a:t>
            </a:r>
            <a:r>
              <a:rPr lang="uk-UA" sz="2400" b="1" i="1" dirty="0" smtClean="0">
                <a:solidFill>
                  <a:srgbClr val="0000FF"/>
                </a:solidFill>
              </a:rPr>
              <a:t>) Скільки всього квартир у будинку?</a:t>
            </a:r>
            <a:endParaRPr lang="ru-RU" sz="2400" b="1" i="1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28662" y="5072074"/>
            <a:ext cx="5715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5*10= 50 (кв.) – всього квартир 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57224" y="642918"/>
            <a:ext cx="73581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i="1" dirty="0" smtClean="0">
                <a:solidFill>
                  <a:srgbClr val="0000FF"/>
                </a:solidFill>
              </a:rPr>
              <a:t>2) Скільки квартир не заселених?  </a:t>
            </a:r>
            <a:endParaRPr lang="ru-RU" sz="2400" b="1" i="1" dirty="0">
              <a:solidFill>
                <a:srgbClr val="0000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71538" y="1357298"/>
            <a:ext cx="5572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/>
              <a:t>2) 6+7= 13 (кв.) – не заселили</a:t>
            </a:r>
            <a:endParaRPr lang="ru-RU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857224" y="2000240"/>
            <a:ext cx="75724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i="1" dirty="0" smtClean="0">
                <a:solidFill>
                  <a:srgbClr val="0000FF"/>
                </a:solidFill>
              </a:rPr>
              <a:t>3) </a:t>
            </a:r>
            <a:r>
              <a:rPr lang="uk-UA" sz="2400" b="1" i="1" dirty="0" smtClean="0">
                <a:solidFill>
                  <a:srgbClr val="0000FF"/>
                </a:solidFill>
              </a:rPr>
              <a:t>Як </a:t>
            </a:r>
            <a:r>
              <a:rPr lang="uk-UA" sz="2400" b="1" i="1" dirty="0" smtClean="0">
                <a:solidFill>
                  <a:srgbClr val="0000FF"/>
                </a:solidFill>
              </a:rPr>
              <a:t>дізнаємося, скільки квартир уже заселили?</a:t>
            </a:r>
            <a:endParaRPr lang="ru-RU" sz="2400" b="1" i="1" dirty="0">
              <a:solidFill>
                <a:srgbClr val="00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2976" y="2714620"/>
            <a:ext cx="6000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/>
              <a:t>3) 50- 13= 37 ( кв.)</a:t>
            </a:r>
            <a:endParaRPr lang="ru-RU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928662" y="3429000"/>
            <a:ext cx="7215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i="1" dirty="0" smtClean="0"/>
              <a:t>Відповідь : 37 квартир уже заселили.</a:t>
            </a:r>
            <a:endParaRPr lang="ru-RU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857356" y="642918"/>
            <a:ext cx="4857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                              </a:t>
            </a:r>
            <a:r>
              <a:rPr lang="uk-UA" sz="3600" b="1" i="1" dirty="0" smtClean="0">
                <a:solidFill>
                  <a:srgbClr val="0000FF"/>
                </a:solidFill>
              </a:rPr>
              <a:t>Вирази 4</a:t>
            </a:r>
            <a:endParaRPr lang="ru-RU" sz="3600" b="1" i="1" dirty="0">
              <a:solidFill>
                <a:srgbClr val="0000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5786" y="1500174"/>
            <a:ext cx="17859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 smtClean="0"/>
              <a:t>1 дм – 2 см = </a:t>
            </a:r>
            <a:endParaRPr lang="ru-RU" sz="2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357422" y="1500174"/>
            <a:ext cx="30003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 smtClean="0"/>
              <a:t>10 см – 2 </a:t>
            </a:r>
            <a:r>
              <a:rPr lang="uk-UA" sz="2000" b="1" dirty="0" err="1" smtClean="0"/>
              <a:t>см</a:t>
            </a:r>
            <a:r>
              <a:rPr lang="uk-UA" sz="2000" b="1" dirty="0" smtClean="0"/>
              <a:t> = 8 см</a:t>
            </a:r>
            <a:endParaRPr lang="ru-RU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785786" y="2214554"/>
            <a:ext cx="11430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 smtClean="0"/>
              <a:t>1 дм : 2=</a:t>
            </a:r>
            <a:endParaRPr lang="ru-RU" sz="2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928794" y="2214554"/>
            <a:ext cx="20002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 smtClean="0"/>
              <a:t>10 см : 2= 5 </a:t>
            </a:r>
            <a:r>
              <a:rPr lang="uk-UA" sz="2000" b="1" dirty="0" err="1" smtClean="0"/>
              <a:t>см</a:t>
            </a:r>
            <a:endParaRPr lang="ru-RU" sz="2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785786" y="2928934"/>
            <a:ext cx="12144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 smtClean="0"/>
              <a:t>1 </a:t>
            </a:r>
            <a:r>
              <a:rPr lang="uk-UA" sz="2000" b="1" dirty="0" err="1" smtClean="0"/>
              <a:t>дм</a:t>
            </a:r>
            <a:r>
              <a:rPr lang="uk-UA" sz="2000" b="1" dirty="0" smtClean="0"/>
              <a:t> *2=</a:t>
            </a:r>
            <a:endParaRPr lang="ru-RU" sz="2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000232" y="2928934"/>
            <a:ext cx="22145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 smtClean="0"/>
              <a:t>2 дм = 20 см</a:t>
            </a:r>
            <a:endParaRPr lang="ru-RU" sz="2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785786" y="3643314"/>
            <a:ext cx="15001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 smtClean="0"/>
              <a:t>1 м : 10=</a:t>
            </a:r>
            <a:endParaRPr lang="ru-RU" sz="2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928794" y="3643314"/>
            <a:ext cx="27860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 smtClean="0"/>
              <a:t>100 см : 10= 10 </a:t>
            </a:r>
            <a:r>
              <a:rPr lang="uk-UA" sz="2000" b="1" dirty="0" err="1" smtClean="0"/>
              <a:t>см</a:t>
            </a:r>
            <a:endParaRPr lang="ru-RU" sz="2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785786" y="4286256"/>
            <a:ext cx="18573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 smtClean="0"/>
              <a:t>1 </a:t>
            </a:r>
            <a:r>
              <a:rPr lang="uk-UA" sz="2000" b="1" dirty="0" err="1" smtClean="0"/>
              <a:t>год</a:t>
            </a:r>
            <a:r>
              <a:rPr lang="uk-UA" sz="2000" b="1" dirty="0" smtClean="0"/>
              <a:t> : 10 </a:t>
            </a:r>
            <a:r>
              <a:rPr lang="uk-UA" sz="2000" b="1" dirty="0" err="1" smtClean="0"/>
              <a:t>хв</a:t>
            </a:r>
            <a:r>
              <a:rPr lang="uk-UA" sz="2000" b="1" dirty="0" smtClean="0"/>
              <a:t> = </a:t>
            </a:r>
            <a:endParaRPr lang="ru-RU" sz="20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2428860" y="4286256"/>
            <a:ext cx="27146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 smtClean="0"/>
              <a:t>60 </a:t>
            </a:r>
            <a:r>
              <a:rPr lang="uk-UA" sz="2000" b="1" dirty="0" err="1" smtClean="0"/>
              <a:t>хв</a:t>
            </a:r>
            <a:r>
              <a:rPr lang="uk-UA" sz="2000" b="1" dirty="0" smtClean="0"/>
              <a:t> : 10 </a:t>
            </a:r>
            <a:r>
              <a:rPr lang="uk-UA" sz="2000" b="1" dirty="0" err="1" smtClean="0"/>
              <a:t>хв</a:t>
            </a:r>
            <a:r>
              <a:rPr lang="uk-UA" sz="2000" b="1" dirty="0" smtClean="0"/>
              <a:t> = 6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71604" y="1214422"/>
            <a:ext cx="62865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                  </a:t>
            </a:r>
            <a:r>
              <a:rPr lang="uk-UA" sz="3600" b="1" i="1" dirty="0" smtClean="0">
                <a:solidFill>
                  <a:srgbClr val="FF0000"/>
                </a:solidFill>
              </a:rPr>
              <a:t>Домашнє завдання  </a:t>
            </a:r>
            <a:endParaRPr lang="ru-RU" sz="3600" b="1" i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28794" y="4071942"/>
            <a:ext cx="6357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908720"/>
            <a:ext cx="7560840" cy="54726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132</TotalTime>
  <Words>187</Words>
  <Application>Microsoft Office PowerPoint</Application>
  <PresentationFormat>Экран (4:3)</PresentationFormat>
  <Paragraphs>32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Trebuchet MS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 Windows</dc:creator>
  <cp:lastModifiedBy>Alla Kravchenko</cp:lastModifiedBy>
  <cp:revision>16</cp:revision>
  <dcterms:created xsi:type="dcterms:W3CDTF">2020-05-07T09:41:34Z</dcterms:created>
  <dcterms:modified xsi:type="dcterms:W3CDTF">2020-09-07T09:30:03Z</dcterms:modified>
</cp:coreProperties>
</file>