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4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10" autoAdjust="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46AAD-2135-4CEB-9682-A3623A3B09B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379CA-7E62-4A72-BD03-5C58887E666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379CA-7E62-4A72-BD03-5C58887E666A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193-E434-42B8-9C64-5EE74D3F7418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1C71-8411-4797-A5C5-0E5763355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07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193-E434-42B8-9C64-5EE74D3F7418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1C71-8411-4797-A5C5-0E5763355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03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193-E434-42B8-9C64-5EE74D3F7418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1C71-8411-4797-A5C5-0E5763355EE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1913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193-E434-42B8-9C64-5EE74D3F7418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1C71-8411-4797-A5C5-0E5763355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401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193-E434-42B8-9C64-5EE74D3F7418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1C71-8411-4797-A5C5-0E5763355EE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3126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193-E434-42B8-9C64-5EE74D3F7418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1C71-8411-4797-A5C5-0E5763355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940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193-E434-42B8-9C64-5EE74D3F7418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1C71-8411-4797-A5C5-0E5763355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097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193-E434-42B8-9C64-5EE74D3F7418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1C71-8411-4797-A5C5-0E5763355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66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193-E434-42B8-9C64-5EE74D3F7418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1C71-8411-4797-A5C5-0E5763355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592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193-E434-42B8-9C64-5EE74D3F7418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1C71-8411-4797-A5C5-0E5763355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038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193-E434-42B8-9C64-5EE74D3F7418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1C71-8411-4797-A5C5-0E5763355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790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193-E434-42B8-9C64-5EE74D3F7418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1C71-8411-4797-A5C5-0E5763355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838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193-E434-42B8-9C64-5EE74D3F7418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1C71-8411-4797-A5C5-0E5763355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181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193-E434-42B8-9C64-5EE74D3F7418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1C71-8411-4797-A5C5-0E5763355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977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193-E434-42B8-9C64-5EE74D3F7418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1C71-8411-4797-A5C5-0E5763355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833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193-E434-42B8-9C64-5EE74D3F7418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1C71-8411-4797-A5C5-0E5763355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71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10193-E434-42B8-9C64-5EE74D3F7418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31A1C71-8411-4797-A5C5-0E5763355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39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75656" y="2636912"/>
            <a:ext cx="57864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3200" b="1" i="1" dirty="0" smtClean="0">
              <a:solidFill>
                <a:srgbClr val="C00000"/>
              </a:solidFill>
            </a:endParaRPr>
          </a:p>
          <a:p>
            <a:r>
              <a:rPr lang="uk-UA" sz="2800" b="1" i="1" dirty="0" smtClean="0">
                <a:solidFill>
                  <a:srgbClr val="7030A0"/>
                </a:solidFill>
              </a:rPr>
              <a:t>ТЕМА: </a:t>
            </a:r>
            <a:r>
              <a:rPr lang="uk-UA" sz="2800" b="1" dirty="0" smtClean="0">
                <a:solidFill>
                  <a:srgbClr val="7030A0"/>
                </a:solidFill>
              </a:rPr>
              <a:t>Складання </a:t>
            </a:r>
            <a:r>
              <a:rPr lang="uk-UA" sz="2800" b="1" dirty="0" smtClean="0">
                <a:solidFill>
                  <a:srgbClr val="7030A0"/>
                </a:solidFill>
              </a:rPr>
              <a:t>виразів </a:t>
            </a:r>
            <a:endParaRPr lang="uk-UA" sz="2800" b="1" dirty="0" smtClean="0">
              <a:solidFill>
                <a:srgbClr val="7030A0"/>
              </a:solidFill>
            </a:endParaRPr>
          </a:p>
          <a:p>
            <a:r>
              <a:rPr lang="uk-UA" sz="2800" b="1" dirty="0" smtClean="0">
                <a:solidFill>
                  <a:srgbClr val="7030A0"/>
                </a:solidFill>
              </a:rPr>
              <a:t>за блок–схемами</a:t>
            </a:r>
            <a:r>
              <a:rPr lang="uk-UA" sz="2800" b="1" dirty="0" smtClean="0">
                <a:solidFill>
                  <a:srgbClr val="7030A0"/>
                </a:solidFill>
              </a:rPr>
              <a:t>. Вправи </a:t>
            </a:r>
            <a:endParaRPr lang="uk-UA" sz="2800" b="1" dirty="0" smtClean="0">
              <a:solidFill>
                <a:srgbClr val="7030A0"/>
              </a:solidFill>
            </a:endParaRPr>
          </a:p>
          <a:p>
            <a:r>
              <a:rPr lang="uk-UA" sz="2800" b="1" dirty="0" smtClean="0">
                <a:solidFill>
                  <a:srgbClr val="7030A0"/>
                </a:solidFill>
              </a:rPr>
              <a:t>та </a:t>
            </a:r>
            <a:r>
              <a:rPr lang="uk-UA" sz="2800" b="1" dirty="0" smtClean="0">
                <a:solidFill>
                  <a:srgbClr val="7030A0"/>
                </a:solidFill>
              </a:rPr>
              <a:t>задачі, які містять дії з 1, 0 чи </a:t>
            </a:r>
            <a:r>
              <a:rPr lang="uk-UA" sz="2800" b="1" dirty="0" smtClean="0">
                <a:solidFill>
                  <a:srgbClr val="7030A0"/>
                </a:solidFill>
              </a:rPr>
              <a:t>10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642918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i="1" dirty="0" smtClean="0">
                <a:solidFill>
                  <a:srgbClr val="0000FF"/>
                </a:solidFill>
              </a:rPr>
              <a:t>                              </a:t>
            </a:r>
            <a:r>
              <a:rPr lang="uk-UA" sz="3600" b="1" i="1" dirty="0" smtClean="0">
                <a:solidFill>
                  <a:srgbClr val="0000FF"/>
                </a:solidFill>
              </a:rPr>
              <a:t> травня </a:t>
            </a:r>
          </a:p>
          <a:p>
            <a:r>
              <a:rPr lang="uk-UA" sz="3600" b="1" i="1" dirty="0" smtClean="0">
                <a:solidFill>
                  <a:srgbClr val="0000FF"/>
                </a:solidFill>
              </a:rPr>
              <a:t>                    Класна робота</a:t>
            </a:r>
            <a:endParaRPr lang="ru-RU" sz="3600" b="1" i="1" dirty="0">
              <a:solidFill>
                <a:srgbClr val="0000FF"/>
              </a:solidFill>
            </a:endParaRPr>
          </a:p>
        </p:txBody>
      </p:sp>
      <p:pic>
        <p:nvPicPr>
          <p:cNvPr id="8194" name="Picture 2" descr="Урок &quot;Ділення двоцифрового числа на одноцифрове виду 39:3. Розв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3608" y="2204864"/>
            <a:ext cx="6643734" cy="37147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642918"/>
            <a:ext cx="7215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i="1" dirty="0" smtClean="0">
                <a:solidFill>
                  <a:srgbClr val="7030A0"/>
                </a:solidFill>
              </a:rPr>
              <a:t>Робота з підручником 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1428736"/>
            <a:ext cx="6143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solidFill>
                  <a:srgbClr val="002060"/>
                </a:solidFill>
              </a:rPr>
              <a:t>                             Задача 3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2071678"/>
            <a:ext cx="65008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10 </a:t>
            </a:r>
            <a:r>
              <a:rPr lang="uk-UA" sz="3200" b="1" dirty="0" err="1" smtClean="0"/>
              <a:t>пов</a:t>
            </a:r>
            <a:r>
              <a:rPr lang="uk-UA" sz="3200" b="1" dirty="0" smtClean="0"/>
              <a:t>. буд. –  по 5 кв.</a:t>
            </a:r>
          </a:p>
          <a:p>
            <a:r>
              <a:rPr lang="uk-UA" sz="3200" b="1" dirty="0" smtClean="0"/>
              <a:t>Не заселили – 6 </a:t>
            </a:r>
            <a:r>
              <a:rPr lang="uk-UA" sz="3200" b="1" dirty="0" err="1" smtClean="0"/>
              <a:t>трикім</a:t>
            </a:r>
            <a:r>
              <a:rPr lang="uk-UA" sz="3200" b="1" dirty="0" smtClean="0"/>
              <a:t>. і  7 </a:t>
            </a:r>
            <a:r>
              <a:rPr lang="uk-UA" sz="3200" b="1" dirty="0" err="1" smtClean="0"/>
              <a:t>двок</a:t>
            </a:r>
            <a:r>
              <a:rPr lang="uk-UA" sz="3200" b="1" dirty="0" smtClean="0"/>
              <a:t>.</a:t>
            </a:r>
          </a:p>
          <a:p>
            <a:r>
              <a:rPr lang="uk-UA" sz="3200" b="1" dirty="0" smtClean="0"/>
              <a:t> Заселили - ? 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14612" y="3962103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err="1" smtClean="0"/>
              <a:t>Розв</a:t>
            </a:r>
            <a:r>
              <a:rPr lang="en-US" sz="2800" b="1" dirty="0" smtClean="0"/>
              <a:t>’</a:t>
            </a:r>
            <a:r>
              <a:rPr lang="uk-UA" sz="2800" b="1" dirty="0" err="1" smtClean="0"/>
              <a:t>язання</a:t>
            </a:r>
            <a:r>
              <a:rPr lang="uk-UA" sz="2800" b="1" dirty="0" smtClean="0"/>
              <a:t> 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4429132"/>
            <a:ext cx="7000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solidFill>
                  <a:srgbClr val="0000FF"/>
                </a:solidFill>
              </a:rPr>
              <a:t>1</a:t>
            </a:r>
            <a:r>
              <a:rPr lang="uk-UA" sz="2400" b="1" i="1" dirty="0" smtClean="0">
                <a:solidFill>
                  <a:srgbClr val="0000FF"/>
                </a:solidFill>
              </a:rPr>
              <a:t>) Скільки всього квартир у будинку?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5072074"/>
            <a:ext cx="5715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5*10= 50 (кв.) – всього квартир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24" y="642918"/>
            <a:ext cx="7358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solidFill>
                  <a:srgbClr val="0000FF"/>
                </a:solidFill>
              </a:rPr>
              <a:t>2) Скільки квартир не заселених?  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1357298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2) 6+7= 13 (кв.) – не заселили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2000240"/>
            <a:ext cx="7572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solidFill>
                  <a:srgbClr val="0000FF"/>
                </a:solidFill>
              </a:rPr>
              <a:t>3) </a:t>
            </a:r>
            <a:r>
              <a:rPr lang="uk-UA" sz="2400" b="1" i="1" dirty="0" smtClean="0">
                <a:solidFill>
                  <a:srgbClr val="0000FF"/>
                </a:solidFill>
              </a:rPr>
              <a:t>Як </a:t>
            </a:r>
            <a:r>
              <a:rPr lang="uk-UA" sz="2400" b="1" i="1" dirty="0" smtClean="0">
                <a:solidFill>
                  <a:srgbClr val="0000FF"/>
                </a:solidFill>
              </a:rPr>
              <a:t>дізнаємося, скільки квартир уже заселили?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2714620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3) 50- 13= 37 ( кв.)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28662" y="3429000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/>
              <a:t>Відповідь : 37 квартир уже заселили.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57356" y="642918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                           </a:t>
            </a:r>
            <a:r>
              <a:rPr lang="uk-UA" sz="3600" b="1" i="1" dirty="0" smtClean="0">
                <a:solidFill>
                  <a:srgbClr val="0000FF"/>
                </a:solidFill>
              </a:rPr>
              <a:t>Вирази 4</a:t>
            </a:r>
            <a:endParaRPr lang="ru-RU" sz="3600" b="1" i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500174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1 дм – 2 см = 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57422" y="1500174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10 см – 2 </a:t>
            </a:r>
            <a:r>
              <a:rPr lang="uk-UA" sz="2000" b="1" dirty="0" err="1" smtClean="0"/>
              <a:t>см</a:t>
            </a:r>
            <a:r>
              <a:rPr lang="uk-UA" sz="2000" b="1" dirty="0" smtClean="0"/>
              <a:t> = 8 см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2214554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1 дм : 2=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28794" y="2214554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10 см : 2= 5 </a:t>
            </a:r>
            <a:r>
              <a:rPr lang="uk-UA" sz="2000" b="1" dirty="0" err="1" smtClean="0"/>
              <a:t>см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85786" y="2928934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1 </a:t>
            </a:r>
            <a:r>
              <a:rPr lang="uk-UA" sz="2000" b="1" dirty="0" err="1" smtClean="0"/>
              <a:t>дм</a:t>
            </a:r>
            <a:r>
              <a:rPr lang="uk-UA" sz="2000" b="1" dirty="0" smtClean="0"/>
              <a:t> *2=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00232" y="2928934"/>
            <a:ext cx="2214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2 дм = 20 см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85786" y="3643314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1 м : 10=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28794" y="3643314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100 см : 10= 10 </a:t>
            </a:r>
            <a:r>
              <a:rPr lang="uk-UA" sz="2000" b="1" dirty="0" err="1" smtClean="0"/>
              <a:t>см</a:t>
            </a:r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85786" y="4286256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1 </a:t>
            </a:r>
            <a:r>
              <a:rPr lang="uk-UA" sz="2000" b="1" dirty="0" err="1" smtClean="0"/>
              <a:t>год</a:t>
            </a:r>
            <a:r>
              <a:rPr lang="uk-UA" sz="2000" b="1" dirty="0" smtClean="0"/>
              <a:t> : 10 </a:t>
            </a:r>
            <a:r>
              <a:rPr lang="uk-UA" sz="2000" b="1" dirty="0" err="1" smtClean="0"/>
              <a:t>хв</a:t>
            </a:r>
            <a:r>
              <a:rPr lang="uk-UA" sz="2000" b="1" dirty="0" smtClean="0"/>
              <a:t> = </a:t>
            </a:r>
            <a:endParaRPr lang="ru-RU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428860" y="4286256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60 </a:t>
            </a:r>
            <a:r>
              <a:rPr lang="uk-UA" sz="2000" b="1" dirty="0" err="1" smtClean="0"/>
              <a:t>хв</a:t>
            </a:r>
            <a:r>
              <a:rPr lang="uk-UA" sz="2000" b="1" dirty="0" smtClean="0"/>
              <a:t> : 10 </a:t>
            </a:r>
            <a:r>
              <a:rPr lang="uk-UA" sz="2000" b="1" dirty="0" err="1" smtClean="0"/>
              <a:t>хв</a:t>
            </a:r>
            <a:r>
              <a:rPr lang="uk-UA" sz="2000" b="1" dirty="0" smtClean="0"/>
              <a:t> = 6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71604" y="1214422"/>
            <a:ext cx="628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               </a:t>
            </a:r>
            <a:r>
              <a:rPr lang="uk-UA" sz="3600" b="1" i="1" dirty="0" smtClean="0">
                <a:solidFill>
                  <a:srgbClr val="FF0000"/>
                </a:solidFill>
              </a:rPr>
              <a:t>Домашнє завдання  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8794" y="4071942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908720"/>
            <a:ext cx="7560840" cy="5472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132</TotalTime>
  <Words>187</Words>
  <Application>Microsoft Office PowerPoint</Application>
  <PresentationFormat>Экран (4:3)</PresentationFormat>
  <Paragraphs>32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Alla Kravchenko</cp:lastModifiedBy>
  <cp:revision>16</cp:revision>
  <dcterms:created xsi:type="dcterms:W3CDTF">2020-05-07T09:41:34Z</dcterms:created>
  <dcterms:modified xsi:type="dcterms:W3CDTF">2020-09-07T09:30:03Z</dcterms:modified>
</cp:coreProperties>
</file>