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1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9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8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7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2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0592D1-DC90-47E2-9C36-DC1749ECDF8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5A78DB-209C-4B68-A97A-19A5C3362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4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268760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Тема: </a:t>
            </a:r>
            <a:r>
              <a:rPr lang="uk-UA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Нумерація </a:t>
            </a:r>
            <a:r>
              <a:rPr lang="uk-UA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чисел. Додавання і віднімання </a:t>
            </a:r>
            <a:endParaRPr lang="uk-UA" sz="5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межах 100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878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4800" b="1" dirty="0">
                <a:solidFill>
                  <a:srgbClr val="FF0000"/>
                </a:solidFill>
              </a:rPr>
              <a:t>«+»</a:t>
            </a:r>
          </a:p>
          <a:p>
            <a:r>
              <a:rPr lang="ru-RU" sz="4800" b="1" dirty="0"/>
              <a:t>20+5=</a:t>
            </a:r>
          </a:p>
          <a:p>
            <a:r>
              <a:rPr lang="ru-RU" sz="4800" b="1" dirty="0"/>
              <a:t>20+7=</a:t>
            </a:r>
          </a:p>
          <a:p>
            <a:r>
              <a:rPr lang="ru-RU" sz="4800" b="1" dirty="0"/>
              <a:t>7+10=</a:t>
            </a:r>
          </a:p>
          <a:p>
            <a:r>
              <a:rPr lang="ru-RU" sz="4800" b="1" dirty="0"/>
              <a:t>5+14=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8571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4800" b="1" dirty="0">
                <a:solidFill>
                  <a:srgbClr val="0070C0"/>
                </a:solidFill>
              </a:rPr>
              <a:t>«-»</a:t>
            </a:r>
          </a:p>
          <a:p>
            <a:r>
              <a:rPr lang="ru-RU" sz="4800" b="1" dirty="0"/>
              <a:t>17-3=</a:t>
            </a:r>
          </a:p>
          <a:p>
            <a:r>
              <a:rPr lang="ru-RU" sz="4800" b="1" dirty="0"/>
              <a:t>45-20=</a:t>
            </a:r>
          </a:p>
          <a:p>
            <a:r>
              <a:rPr lang="ru-RU" sz="4800" b="1" dirty="0"/>
              <a:t>98-88=</a:t>
            </a:r>
          </a:p>
          <a:p>
            <a:r>
              <a:rPr lang="ru-RU" sz="4800" b="1" dirty="0"/>
              <a:t>100-75=</a:t>
            </a:r>
          </a:p>
        </p:txBody>
      </p:sp>
    </p:spTree>
    <p:extLst>
      <p:ext uri="{BB962C8B-B14F-4D97-AF65-F5344CB8AC3E}">
        <p14:creationId xmlns:p14="http://schemas.microsoft.com/office/powerpoint/2010/main" val="303319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734" y="1023119"/>
            <a:ext cx="737253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 Назви «сусідів» чисел:</a:t>
            </a:r>
          </a:p>
          <a:p>
            <a:pPr algn="ctr"/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_91_  _95_  _93_</a:t>
            </a:r>
          </a:p>
          <a:p>
            <a:pPr algn="ctr"/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_98_  _92_  _97_</a:t>
            </a:r>
          </a:p>
          <a:p>
            <a:pPr algn="ctr"/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_96_  _94_  _99_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0"/>
          <a:stretch/>
        </p:blipFill>
        <p:spPr>
          <a:xfrm>
            <a:off x="179512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62" y="1412776"/>
            <a:ext cx="8961144" cy="3631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9000" dirty="0" smtClean="0">
                <a:latin typeface="Times New Roman" pitchFamily="18" charset="0"/>
                <a:cs typeface="Times New Roman" pitchFamily="18" charset="0"/>
              </a:rPr>
              <a:t>   Пригадай! </a:t>
            </a:r>
          </a:p>
          <a:p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   1 дм = 10 см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45" y="814646"/>
            <a:ext cx="8619539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Запиши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сантиметрах: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852936"/>
            <a:ext cx="8519448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2 дм 3 см =  5 дм 8 см =</a:t>
            </a:r>
          </a:p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4 дм 4 см =  9 дм 7 см =</a:t>
            </a:r>
          </a:p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1 дм 6 см =   6 дм 1 см =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28558" y="-23624"/>
            <a:ext cx="8880810" cy="6020013"/>
            <a:chOff x="179512" y="316602"/>
            <a:chExt cx="8880810" cy="6020013"/>
          </a:xfrm>
        </p:grpSpPr>
        <p:pic>
          <p:nvPicPr>
            <p:cNvPr id="9220" name="Picture 4" descr="Ð ÐµÐ·ÑÐ»ÑÑÐ°Ñ Ð¿Ð¾ÑÑÐºÑ Ð·Ð¾Ð±ÑÐ°Ð¶ÐµÐ½Ñ Ð·Ð° Ð·Ð°Ð¿Ð¸ÑÐ¾Ð¼ &quot;ÐºÐ¾ÑÐ·Ð¸Ð½Ð° Ð· Ð¿Ð¾ÐºÑÐ¿ÐºÐ°Ð¼Ð¸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51562"/>
              <a:ext cx="3672408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26929" y="4491158"/>
              <a:ext cx="23775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9600" b="1" dirty="0" smtClean="0">
                  <a:latin typeface="Times New Roman" pitchFamily="18" charset="0"/>
                  <a:cs typeface="Times New Roman" pitchFamily="18" charset="0"/>
                </a:rPr>
                <a:t>6 кг</a:t>
              </a:r>
              <a:endParaRPr lang="ru-RU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3818384" y="1969416"/>
              <a:ext cx="1800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172774"/>
              <a:ext cx="18002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16602"/>
              <a:ext cx="1857375" cy="171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44208" y="1946216"/>
              <a:ext cx="15552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6000" b="1" dirty="0" smtClean="0">
                  <a:latin typeface="Times New Roman" pitchFamily="18" charset="0"/>
                  <a:cs typeface="Times New Roman" pitchFamily="18" charset="0"/>
                </a:rPr>
                <a:t>4 кг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16"/>
            <a:stretch/>
          </p:blipFill>
          <p:spPr bwMode="auto">
            <a:xfrm>
              <a:off x="5618584" y="3212976"/>
              <a:ext cx="2952328" cy="2242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929383" y="5013176"/>
              <a:ext cx="41309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b="1" dirty="0" smtClean="0">
                  <a:latin typeface="Times New Roman" pitchFamily="18" charset="0"/>
                  <a:cs typeface="Times New Roman" pitchFamily="18" charset="0"/>
                </a:rPr>
                <a:t>?, решта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5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70" t="56746" r="20240" b="25000"/>
          <a:stretch/>
        </p:blipFill>
        <p:spPr bwMode="auto">
          <a:xfrm>
            <a:off x="863588" y="1124744"/>
            <a:ext cx="7416824" cy="44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ікторина &quot;У світі казки чарівно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4799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</TotalTime>
  <Words>114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Alla Kravchenko</cp:lastModifiedBy>
  <cp:revision>8</cp:revision>
  <dcterms:created xsi:type="dcterms:W3CDTF">2019-09-15T12:17:23Z</dcterms:created>
  <dcterms:modified xsi:type="dcterms:W3CDTF">2020-09-07T09:31:37Z</dcterms:modified>
</cp:coreProperties>
</file>