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06" r:id="rId2"/>
    <p:sldId id="303" r:id="rId3"/>
    <p:sldId id="286" r:id="rId4"/>
    <p:sldId id="284" r:id="rId5"/>
    <p:sldId id="309" r:id="rId6"/>
    <p:sldId id="266" r:id="rId7"/>
    <p:sldId id="296" r:id="rId8"/>
    <p:sldId id="274" r:id="rId9"/>
    <p:sldId id="301" r:id="rId10"/>
  </p:sldIdLst>
  <p:sldSz cx="9144000" cy="6858000" type="screen4x3"/>
  <p:notesSz cx="6858000" cy="9144000"/>
  <p:defaultTextStyle>
    <a:defPPr>
      <a:defRPr lang="uk-U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4C408F-1A63-45E1-AB3E-5DC45DF43ABB}" type="datetimeFigureOut">
              <a:rPr lang="uk-UA" smtClean="0"/>
              <a:pPr>
                <a:defRPr/>
              </a:pPr>
              <a:t>07.09.2020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5C300B-CCA2-4F97-899A-8A8ECCB8608B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34947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F47E96D-B6B2-4823-97EA-9388DABB3DB9}" type="datetimeFigureOut">
              <a:rPr lang="uk-UA" smtClean="0"/>
              <a:pPr>
                <a:defRPr/>
              </a:pPr>
              <a:t>07.09.2020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572E55-003A-406A-B733-C5C03FCCFECA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37852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F47E96D-B6B2-4823-97EA-9388DABB3DB9}" type="datetimeFigureOut">
              <a:rPr lang="uk-UA" smtClean="0"/>
              <a:pPr>
                <a:defRPr/>
              </a:pPr>
              <a:t>07.09.2020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572E55-003A-406A-B733-C5C03FCCFECA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238553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F47E96D-B6B2-4823-97EA-9388DABB3DB9}" type="datetimeFigureOut">
              <a:rPr lang="uk-UA" smtClean="0"/>
              <a:pPr>
                <a:defRPr/>
              </a:pPr>
              <a:t>07.09.2020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572E55-003A-406A-B733-C5C03FCCFECA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838578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F47E96D-B6B2-4823-97EA-9388DABB3DB9}" type="datetimeFigureOut">
              <a:rPr lang="uk-UA" smtClean="0"/>
              <a:pPr>
                <a:defRPr/>
              </a:pPr>
              <a:t>07.09.2020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572E55-003A-406A-B733-C5C03FCCFECA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10911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F47E96D-B6B2-4823-97EA-9388DABB3DB9}" type="datetimeFigureOut">
              <a:rPr lang="uk-UA" smtClean="0"/>
              <a:pPr>
                <a:defRPr/>
              </a:pPr>
              <a:t>07.09.2020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572E55-003A-406A-B733-C5C03FCCFECA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10464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209FD68-BDBD-49C0-AC39-3DA37427CD4E}" type="datetimeFigureOut">
              <a:rPr lang="uk-UA" smtClean="0"/>
              <a:pPr>
                <a:defRPr/>
              </a:pPr>
              <a:t>07.09.2020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867799-E318-46B2-9ACA-327BF996F182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439712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6867231-3E34-4F2D-9FA7-2E289DBFAC47}" type="datetimeFigureOut">
              <a:rPr lang="uk-UA" smtClean="0"/>
              <a:pPr>
                <a:defRPr/>
              </a:pPr>
              <a:t>07.09.2020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7FC5D0-4BB9-4CDB-90BB-56B4B25594EA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32392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39A3B9-2845-4C57-9A6B-243A251EBFFE}" type="datetimeFigureOut">
              <a:rPr lang="uk-UA" smtClean="0"/>
              <a:pPr>
                <a:defRPr/>
              </a:pPr>
              <a:t>07.09.2020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05030C-171F-4035-8F5D-8C6DD8A83EDD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56777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C9AB0C-C029-45E7-94A3-91D9C3DE5731}" type="datetimeFigureOut">
              <a:rPr lang="uk-UA" smtClean="0"/>
              <a:pPr>
                <a:defRPr/>
              </a:pPr>
              <a:t>07.09.2020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B9795C-F6B7-4A26-BDBA-2BD48549BD2B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70528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E94B6D-161F-4414-B500-0E59B2E9A35B}" type="datetimeFigureOut">
              <a:rPr lang="uk-UA" smtClean="0"/>
              <a:pPr>
                <a:defRPr/>
              </a:pPr>
              <a:t>07.09.2020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11FDE7-B678-4B54-804C-9ACFEC0F8922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36731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0500F9-EE7B-459C-BF70-01C892080F2A}" type="datetimeFigureOut">
              <a:rPr lang="uk-UA" smtClean="0"/>
              <a:pPr>
                <a:defRPr/>
              </a:pPr>
              <a:t>07.09.2020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6B1C58-E7B1-4810-A737-5D11D6E9CE5A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41563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D10DDF6-D8AB-4CA5-A3AE-AF695EA5F2D2}" type="datetimeFigureOut">
              <a:rPr lang="uk-UA" smtClean="0"/>
              <a:pPr>
                <a:defRPr/>
              </a:pPr>
              <a:t>07.09.2020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5C67A1-0352-4326-8609-0A7CB6BE4992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78459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A8513E9-4304-479A-A2BB-8F0A9852E034}" type="datetimeFigureOut">
              <a:rPr lang="uk-UA" smtClean="0"/>
              <a:pPr>
                <a:defRPr/>
              </a:pPr>
              <a:t>07.09.2020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4132B2-ABB9-4946-B01B-C7B0E90CE1FD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32868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E84445-D473-401F-812E-5888FDA91A9F}" type="datetimeFigureOut">
              <a:rPr lang="uk-UA" smtClean="0"/>
              <a:pPr>
                <a:defRPr/>
              </a:pPr>
              <a:t>07.09.2020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C3B272-A9B3-4707-BFF1-EFD00ED14B0F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74007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361DAA6-9824-4A0E-BD53-307C7DEA3EDD}" type="datetimeFigureOut">
              <a:rPr lang="uk-UA" smtClean="0"/>
              <a:pPr>
                <a:defRPr/>
              </a:pPr>
              <a:t>07.09.2020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46A974-A082-4FE8-AC3B-F1A386D6186D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70200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F47E96D-B6B2-4823-97EA-9388DABB3DB9}" type="datetimeFigureOut">
              <a:rPr lang="uk-UA" smtClean="0"/>
              <a:pPr>
                <a:defRPr/>
              </a:pPr>
              <a:t>07.09.2020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FF572E55-003A-406A-B733-C5C03FCCFECA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9759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Box 3"/>
          <p:cNvSpPr txBox="1">
            <a:spLocks noChangeArrowheads="1"/>
          </p:cNvSpPr>
          <p:nvPr/>
        </p:nvSpPr>
        <p:spPr bwMode="auto">
          <a:xfrm>
            <a:off x="1043608" y="1412776"/>
            <a:ext cx="67691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6600" b="1" i="1" dirty="0" smtClean="0">
                <a:solidFill>
                  <a:schemeClr val="accent4"/>
                </a:solidFill>
              </a:rPr>
              <a:t>Тема: </a:t>
            </a:r>
            <a:r>
              <a:rPr lang="uk-UA" sz="6600" b="1" i="1" dirty="0" smtClean="0">
                <a:solidFill>
                  <a:srgbClr val="C00000"/>
                </a:solidFill>
              </a:rPr>
              <a:t>Зміна </a:t>
            </a:r>
            <a:r>
              <a:rPr lang="uk-UA" sz="6600" b="1" i="1" dirty="0" smtClean="0">
                <a:solidFill>
                  <a:srgbClr val="C00000"/>
                </a:solidFill>
              </a:rPr>
              <a:t>суми при зміні одного </a:t>
            </a:r>
            <a:endParaRPr lang="uk-UA" sz="6600" b="1" i="1" dirty="0" smtClean="0">
              <a:solidFill>
                <a:srgbClr val="C00000"/>
              </a:solidFill>
            </a:endParaRPr>
          </a:p>
          <a:p>
            <a:pPr algn="ctr"/>
            <a:r>
              <a:rPr lang="uk-UA" sz="6600" b="1" i="1" dirty="0" smtClean="0">
                <a:solidFill>
                  <a:srgbClr val="C00000"/>
                </a:solidFill>
              </a:rPr>
              <a:t>з </a:t>
            </a:r>
            <a:r>
              <a:rPr lang="uk-UA" sz="6600" b="1" i="1" dirty="0" smtClean="0">
                <a:solidFill>
                  <a:srgbClr val="C00000"/>
                </a:solidFill>
              </a:rPr>
              <a:t>доданків</a:t>
            </a:r>
            <a:endParaRPr lang="ru-RU" sz="6600" b="1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TextBox 9"/>
          <p:cNvSpPr txBox="1">
            <a:spLocks noChangeArrowheads="1"/>
          </p:cNvSpPr>
          <p:nvPr/>
        </p:nvSpPr>
        <p:spPr bwMode="auto">
          <a:xfrm>
            <a:off x="1151127" y="3222133"/>
            <a:ext cx="1925638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8000" b="1" i="1" dirty="0">
                <a:solidFill>
                  <a:srgbClr val="002060"/>
                </a:solidFill>
              </a:rPr>
              <a:t>6+3</a:t>
            </a:r>
          </a:p>
        </p:txBody>
      </p:sp>
      <p:sp>
        <p:nvSpPr>
          <p:cNvPr id="7178" name="TextBox 8"/>
          <p:cNvSpPr txBox="1">
            <a:spLocks noChangeArrowheads="1"/>
          </p:cNvSpPr>
          <p:nvPr/>
        </p:nvSpPr>
        <p:spPr bwMode="auto">
          <a:xfrm>
            <a:off x="3579283" y="3506143"/>
            <a:ext cx="1925637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8000" b="1" i="1" dirty="0">
                <a:solidFill>
                  <a:srgbClr val="002060"/>
                </a:solidFill>
              </a:rPr>
              <a:t>3+3</a:t>
            </a:r>
          </a:p>
        </p:txBody>
      </p:sp>
      <p:sp>
        <p:nvSpPr>
          <p:cNvPr id="7176" name="TextBox 10"/>
          <p:cNvSpPr txBox="1">
            <a:spLocks noChangeArrowheads="1"/>
          </p:cNvSpPr>
          <p:nvPr/>
        </p:nvSpPr>
        <p:spPr bwMode="auto">
          <a:xfrm>
            <a:off x="4704884" y="4869160"/>
            <a:ext cx="280878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8000" b="1" i="1" dirty="0" smtClean="0">
                <a:solidFill>
                  <a:srgbClr val="002060"/>
                </a:solidFill>
              </a:rPr>
              <a:t>10 </a:t>
            </a:r>
            <a:r>
              <a:rPr lang="uk-UA" sz="8000" b="1" i="1" dirty="0">
                <a:solidFill>
                  <a:srgbClr val="002060"/>
                </a:solidFill>
              </a:rPr>
              <a:t>- 3</a:t>
            </a:r>
          </a:p>
        </p:txBody>
      </p:sp>
      <p:sp>
        <p:nvSpPr>
          <p:cNvPr id="7173" name="TextBox 11"/>
          <p:cNvSpPr txBox="1">
            <a:spLocks noChangeArrowheads="1"/>
          </p:cNvSpPr>
          <p:nvPr/>
        </p:nvSpPr>
        <p:spPr bwMode="auto">
          <a:xfrm>
            <a:off x="546155" y="4575144"/>
            <a:ext cx="3214687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8000" b="1" i="1" smtClean="0">
                <a:solidFill>
                  <a:srgbClr val="002060"/>
                </a:solidFill>
              </a:rPr>
              <a:t>5+3=</a:t>
            </a:r>
            <a:endParaRPr lang="uk-UA" sz="8000" b="1" i="1" dirty="0">
              <a:solidFill>
                <a:srgbClr val="002060"/>
              </a:solidFill>
            </a:endParaRPr>
          </a:p>
        </p:txBody>
      </p:sp>
      <p:sp>
        <p:nvSpPr>
          <p:cNvPr id="7177" name="TextBox 12"/>
          <p:cNvSpPr txBox="1">
            <a:spLocks noChangeArrowheads="1"/>
          </p:cNvSpPr>
          <p:nvPr/>
        </p:nvSpPr>
        <p:spPr bwMode="auto">
          <a:xfrm>
            <a:off x="5967413" y="3913425"/>
            <a:ext cx="249619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8000" b="1" i="1" dirty="0">
                <a:solidFill>
                  <a:srgbClr val="002060"/>
                </a:solidFill>
              </a:rPr>
              <a:t>7</a:t>
            </a:r>
            <a:r>
              <a:rPr lang="uk-UA" sz="8000" b="1" i="1" dirty="0" smtClean="0">
                <a:solidFill>
                  <a:srgbClr val="002060"/>
                </a:solidFill>
              </a:rPr>
              <a:t>–3=</a:t>
            </a:r>
            <a:endParaRPr lang="uk-UA" sz="8000" b="1" i="1" dirty="0">
              <a:solidFill>
                <a:srgbClr val="002060"/>
              </a:solidFill>
            </a:endParaRPr>
          </a:p>
        </p:txBody>
      </p:sp>
      <p:sp>
        <p:nvSpPr>
          <p:cNvPr id="20" name="TextBox 3"/>
          <p:cNvSpPr txBox="1">
            <a:spLocks noChangeArrowheads="1"/>
          </p:cNvSpPr>
          <p:nvPr/>
        </p:nvSpPr>
        <p:spPr bwMode="auto">
          <a:xfrm>
            <a:off x="1157551" y="260648"/>
            <a:ext cx="67691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6600" b="1" i="1" dirty="0" smtClean="0">
                <a:solidFill>
                  <a:srgbClr val="C00000"/>
                </a:solidFill>
              </a:rPr>
              <a:t>Усна лічба</a:t>
            </a:r>
            <a:endParaRPr lang="ru-RU" sz="6600" b="1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5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1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2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5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41" dur="1"/>
                                        <p:tgtEl>
                                          <p:spTgt spid="717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5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6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5" grpId="0"/>
      <p:bldP spid="7175" grpId="1"/>
      <p:bldP spid="7178" grpId="0"/>
      <p:bldP spid="7178" grpId="1"/>
      <p:bldP spid="7176" grpId="0"/>
      <p:bldP spid="7176" grpId="1"/>
      <p:bldP spid="7173" grpId="0"/>
      <p:bldP spid="717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187624" y="1225689"/>
            <a:ext cx="6924675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6000" b="1" i="1" dirty="0">
                <a:solidFill>
                  <a:srgbClr val="C00000"/>
                </a:solidFill>
              </a:rPr>
              <a:t>Щоб знайти невідомий доданок, треба від суми відняти </a:t>
            </a:r>
            <a:r>
              <a:rPr lang="uk-UA" sz="6000" b="1" i="1" dirty="0" smtClean="0">
                <a:solidFill>
                  <a:srgbClr val="C00000"/>
                </a:solidFill>
              </a:rPr>
              <a:t>відомий </a:t>
            </a:r>
            <a:r>
              <a:rPr lang="uk-UA" sz="6000" b="1" i="1" dirty="0" smtClean="0">
                <a:solidFill>
                  <a:srgbClr val="C00000"/>
                </a:solidFill>
              </a:rPr>
              <a:t>доданок.</a:t>
            </a:r>
            <a:endParaRPr lang="uk-UA" sz="6000" b="1" i="1" dirty="0">
              <a:solidFill>
                <a:srgbClr val="C0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411760" y="188640"/>
            <a:ext cx="4608512" cy="923330"/>
          </a:xfrm>
          <a:prstGeom prst="rect">
            <a:avLst/>
          </a:prstGeom>
          <a:noFill/>
        </p:spPr>
        <p:txBody>
          <a:bodyPr wrap="none">
            <a:prstTxWarp prst="textChevronInverted">
              <a:avLst/>
            </a:prstTxWarp>
            <a:spAutoFit/>
          </a:bodyPr>
          <a:lstStyle/>
          <a:p>
            <a:pPr>
              <a:defRPr/>
            </a:pPr>
            <a:r>
              <a:rPr lang="uk-UA" sz="54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99"/>
                </a:solidFill>
              </a:rPr>
              <a:t>Правило</a:t>
            </a:r>
            <a:endParaRPr lang="ru-RU" sz="54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0099"/>
              </a:solidFill>
            </a:endParaRPr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843808" y="764704"/>
            <a:ext cx="458628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5400" b="1" i="1" dirty="0">
                <a:solidFill>
                  <a:srgbClr val="FFC000"/>
                </a:solidFill>
              </a:rPr>
              <a:t>Пригадай! 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237796" y="3525238"/>
            <a:ext cx="615874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uk-UA" sz="4000" b="1" i="1" dirty="0" smtClean="0">
                <a:solidFill>
                  <a:srgbClr val="000099"/>
                </a:solidFill>
              </a:rPr>
              <a:t>Яку одиницю вимірювання </a:t>
            </a:r>
            <a:r>
              <a:rPr lang="uk-UA" sz="4000" b="1" i="1" dirty="0" smtClean="0">
                <a:solidFill>
                  <a:srgbClr val="000099"/>
                </a:solidFill>
              </a:rPr>
              <a:t>об’єму</a:t>
            </a:r>
          </a:p>
          <a:p>
            <a:pPr algn="ctr"/>
            <a:r>
              <a:rPr lang="uk-UA" sz="4000" b="1" i="1" dirty="0" smtClean="0">
                <a:solidFill>
                  <a:srgbClr val="000099"/>
                </a:solidFill>
              </a:rPr>
              <a:t> </a:t>
            </a:r>
            <a:r>
              <a:rPr lang="uk-UA" sz="4000" b="1" i="1" dirty="0" smtClean="0">
                <a:solidFill>
                  <a:srgbClr val="000099"/>
                </a:solidFill>
              </a:rPr>
              <a:t>ви знаєте?</a:t>
            </a:r>
            <a:endParaRPr lang="uk-UA" sz="4000" b="1" i="1" dirty="0">
              <a:solidFill>
                <a:srgbClr val="000099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18028" y="5279564"/>
            <a:ext cx="12241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9600" b="1" dirty="0" smtClean="0">
                <a:solidFill>
                  <a:srgbClr val="FF0000"/>
                </a:solidFill>
              </a:rPr>
              <a:t>Л</a:t>
            </a:r>
            <a:endParaRPr lang="ru-RU" sz="96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0" y="1688034"/>
            <a:ext cx="503797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uk-UA" sz="4000" b="1" i="1" dirty="0" smtClean="0">
                <a:solidFill>
                  <a:srgbClr val="000099"/>
                </a:solidFill>
              </a:rPr>
              <a:t>Яку одиницю вимірювання маси ви знаєте?</a:t>
            </a:r>
            <a:endParaRPr lang="uk-UA" sz="4000" b="1" i="1" dirty="0">
              <a:solidFill>
                <a:srgbClr val="000099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01220" y="4711144"/>
            <a:ext cx="17365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9600" b="1" dirty="0" smtClean="0">
                <a:solidFill>
                  <a:srgbClr val="FF0000"/>
                </a:solidFill>
              </a:rPr>
              <a:t>КГ</a:t>
            </a:r>
            <a:endParaRPr lang="ru-RU" sz="9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8" grpId="0"/>
      <p:bldP spid="8" grpId="1"/>
      <p:bldP spid="9" grpId="0"/>
      <p:bldP spid="9" grpId="1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332656"/>
            <a:ext cx="9144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000" b="1" i="1" dirty="0" err="1" smtClean="0">
                <a:solidFill>
                  <a:srgbClr val="000099"/>
                </a:solidFill>
              </a:rPr>
              <a:t>Скільки</a:t>
            </a:r>
            <a:r>
              <a:rPr lang="ru-RU" sz="4000" b="1" i="1" dirty="0">
                <a:solidFill>
                  <a:srgbClr val="000099"/>
                </a:solidFill>
              </a:rPr>
              <a:t> </a:t>
            </a:r>
            <a:r>
              <a:rPr lang="ru-RU" sz="4000" b="1" i="1" dirty="0" err="1" smtClean="0">
                <a:solidFill>
                  <a:srgbClr val="000099"/>
                </a:solidFill>
              </a:rPr>
              <a:t>чотирикутників</a:t>
            </a:r>
            <a:r>
              <a:rPr lang="ru-RU" sz="4000" b="1" i="1" dirty="0">
                <a:solidFill>
                  <a:srgbClr val="000099"/>
                </a:solidFill>
              </a:rPr>
              <a:t>, </a:t>
            </a:r>
            <a:r>
              <a:rPr lang="ru-RU" sz="4000" b="1" i="1" dirty="0" err="1">
                <a:solidFill>
                  <a:srgbClr val="000099"/>
                </a:solidFill>
              </a:rPr>
              <a:t>трикутників</a:t>
            </a:r>
            <a:r>
              <a:rPr lang="ru-RU" sz="4000" b="1" i="1" dirty="0">
                <a:solidFill>
                  <a:srgbClr val="000099"/>
                </a:solidFill>
              </a:rPr>
              <a:t>, </a:t>
            </a:r>
            <a:r>
              <a:rPr lang="ru-RU" sz="4000" b="1" i="1" dirty="0" err="1">
                <a:solidFill>
                  <a:srgbClr val="000099"/>
                </a:solidFill>
              </a:rPr>
              <a:t>кругів</a:t>
            </a:r>
            <a:r>
              <a:rPr lang="ru-RU" sz="4000" b="1" i="1" dirty="0">
                <a:solidFill>
                  <a:srgbClr val="000099"/>
                </a:solidFill>
              </a:rPr>
              <a:t>? </a:t>
            </a:r>
          </a:p>
          <a:p>
            <a:pPr algn="ctr">
              <a:defRPr/>
            </a:pPr>
            <a:r>
              <a:rPr lang="ru-RU" sz="4000" b="1" i="1" dirty="0" err="1">
                <a:solidFill>
                  <a:srgbClr val="000099"/>
                </a:solidFill>
              </a:rPr>
              <a:t>Яких</a:t>
            </a:r>
            <a:r>
              <a:rPr lang="ru-RU" sz="4000" b="1" i="1" dirty="0">
                <a:solidFill>
                  <a:srgbClr val="000099"/>
                </a:solidFill>
              </a:rPr>
              <a:t>  </a:t>
            </a:r>
            <a:r>
              <a:rPr lang="ru-RU" sz="4000" b="1" i="1" dirty="0" err="1">
                <a:solidFill>
                  <a:srgbClr val="000099"/>
                </a:solidFill>
              </a:rPr>
              <a:t>фігур</a:t>
            </a:r>
            <a:r>
              <a:rPr lang="ru-RU" sz="4000" b="1" i="1" dirty="0">
                <a:solidFill>
                  <a:srgbClr val="000099"/>
                </a:solidFill>
              </a:rPr>
              <a:t>  </a:t>
            </a:r>
            <a:r>
              <a:rPr lang="ru-RU" sz="4000" b="1" i="1" dirty="0" err="1">
                <a:solidFill>
                  <a:srgbClr val="000099"/>
                </a:solidFill>
              </a:rPr>
              <a:t>найбільше</a:t>
            </a:r>
            <a:r>
              <a:rPr lang="ru-RU" sz="4000" b="1" i="1" dirty="0">
                <a:solidFill>
                  <a:srgbClr val="000099"/>
                </a:solidFill>
              </a:rPr>
              <a:t>,  порівну?</a:t>
            </a:r>
          </a:p>
        </p:txBody>
      </p:sp>
      <p:sp>
        <p:nvSpPr>
          <p:cNvPr id="6" name="Овал 5"/>
          <p:cNvSpPr/>
          <p:nvPr/>
        </p:nvSpPr>
        <p:spPr>
          <a:xfrm>
            <a:off x="450116" y="2249455"/>
            <a:ext cx="2663825" cy="1201738"/>
          </a:xfrm>
          <a:prstGeom prst="ellipse">
            <a:avLst/>
          </a:prstGeom>
          <a:solidFill>
            <a:srgbClr val="E937C7"/>
          </a:solidFill>
          <a:ln>
            <a:solidFill>
              <a:srgbClr val="972B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rot="2846188">
            <a:off x="3781851" y="2511267"/>
            <a:ext cx="914400" cy="9144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5386388" y="2524781"/>
            <a:ext cx="914400" cy="914400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6948938" y="2313894"/>
            <a:ext cx="1936750" cy="1930400"/>
          </a:xfrm>
          <a:prstGeom prst="rect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611188" y="3860800"/>
            <a:ext cx="914400" cy="9144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2916238" y="3644900"/>
            <a:ext cx="1571625" cy="157638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Равнобедренный треугольник 11"/>
          <p:cNvSpPr/>
          <p:nvPr/>
        </p:nvSpPr>
        <p:spPr>
          <a:xfrm>
            <a:off x="4643438" y="4005263"/>
            <a:ext cx="2160587" cy="1008062"/>
          </a:xfrm>
          <a:prstGeom prst="triangle">
            <a:avLst/>
          </a:prstGeom>
          <a:solidFill>
            <a:srgbClr val="6BA42C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7380288" y="4437063"/>
            <a:ext cx="568325" cy="563562"/>
          </a:xfrm>
          <a:prstGeom prst="ellipse">
            <a:avLst/>
          </a:prstGeom>
          <a:solidFill>
            <a:srgbClr val="67276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" name="Равнобедренный треугольник 13"/>
          <p:cNvSpPr/>
          <p:nvPr/>
        </p:nvSpPr>
        <p:spPr>
          <a:xfrm>
            <a:off x="1619250" y="3789363"/>
            <a:ext cx="1060450" cy="2520950"/>
          </a:xfrm>
          <a:prstGeom prst="triangle">
            <a:avLst/>
          </a:prstGeom>
          <a:solidFill>
            <a:srgbClr val="00B050"/>
          </a:solidFill>
          <a:ln>
            <a:solidFill>
              <a:srgbClr val="2F994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3276600" y="5661025"/>
            <a:ext cx="2727325" cy="70643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" name="Равнобедренный треугольник 15"/>
          <p:cNvSpPr/>
          <p:nvPr/>
        </p:nvSpPr>
        <p:spPr>
          <a:xfrm>
            <a:off x="6300788" y="5084763"/>
            <a:ext cx="2016125" cy="1223962"/>
          </a:xfrm>
          <a:prstGeom prst="triangle">
            <a:avLst>
              <a:gd name="adj" fmla="val 100000"/>
            </a:avLst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Box 4"/>
          <p:cNvSpPr txBox="1">
            <a:spLocks noChangeArrowheads="1"/>
          </p:cNvSpPr>
          <p:nvPr/>
        </p:nvSpPr>
        <p:spPr bwMode="auto">
          <a:xfrm>
            <a:off x="683568" y="404664"/>
            <a:ext cx="73183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4000" b="1" i="1" dirty="0">
                <a:solidFill>
                  <a:srgbClr val="002060"/>
                </a:solidFill>
              </a:rPr>
              <a:t> Доданок  </a:t>
            </a:r>
            <a:r>
              <a:rPr lang="uk-UA" sz="4000" b="1" i="1" dirty="0" err="1">
                <a:solidFill>
                  <a:srgbClr val="002060"/>
                </a:solidFill>
              </a:rPr>
              <a:t>Доданок</a:t>
            </a:r>
            <a:r>
              <a:rPr lang="uk-UA" sz="4000" b="1" i="1" dirty="0">
                <a:solidFill>
                  <a:srgbClr val="002060"/>
                </a:solidFill>
              </a:rPr>
              <a:t>  Сума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051050" y="1412875"/>
            <a:ext cx="571500" cy="5078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3600" b="1">
                <a:solidFill>
                  <a:srgbClr val="FF0000"/>
                </a:solidFill>
              </a:rPr>
              <a:t>2</a:t>
            </a:r>
          </a:p>
          <a:p>
            <a:r>
              <a:rPr lang="uk-UA" sz="3600" b="1">
                <a:solidFill>
                  <a:srgbClr val="FF0000"/>
                </a:solidFill>
              </a:rPr>
              <a:t>2</a:t>
            </a:r>
          </a:p>
          <a:p>
            <a:r>
              <a:rPr lang="uk-UA" sz="3600" b="1">
                <a:solidFill>
                  <a:srgbClr val="FF0000"/>
                </a:solidFill>
              </a:rPr>
              <a:t>2</a:t>
            </a:r>
          </a:p>
          <a:p>
            <a:r>
              <a:rPr lang="uk-UA" sz="3600" b="1">
                <a:solidFill>
                  <a:srgbClr val="FF0000"/>
                </a:solidFill>
              </a:rPr>
              <a:t>2</a:t>
            </a:r>
          </a:p>
          <a:p>
            <a:r>
              <a:rPr lang="uk-UA" sz="3600" b="1">
                <a:solidFill>
                  <a:srgbClr val="FF0000"/>
                </a:solidFill>
              </a:rPr>
              <a:t>2</a:t>
            </a:r>
          </a:p>
          <a:p>
            <a:r>
              <a:rPr lang="uk-UA" sz="3600" b="1">
                <a:solidFill>
                  <a:srgbClr val="FF0000"/>
                </a:solidFill>
              </a:rPr>
              <a:t>2</a:t>
            </a:r>
          </a:p>
          <a:p>
            <a:r>
              <a:rPr lang="uk-UA" sz="3600" b="1">
                <a:solidFill>
                  <a:srgbClr val="FF0000"/>
                </a:solidFill>
              </a:rPr>
              <a:t>2</a:t>
            </a:r>
          </a:p>
          <a:p>
            <a:r>
              <a:rPr lang="uk-UA" sz="3600" b="1">
                <a:solidFill>
                  <a:srgbClr val="FF0000"/>
                </a:solidFill>
              </a:rPr>
              <a:t>2</a:t>
            </a:r>
          </a:p>
          <a:p>
            <a:r>
              <a:rPr lang="uk-UA" sz="3600" b="1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4341" name="TextBox 6"/>
          <p:cNvSpPr txBox="1">
            <a:spLocks noChangeArrowheads="1"/>
          </p:cNvSpPr>
          <p:nvPr/>
        </p:nvSpPr>
        <p:spPr bwMode="auto">
          <a:xfrm>
            <a:off x="3000375" y="1428750"/>
            <a:ext cx="454025" cy="563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3600" b="1" i="1">
                <a:solidFill>
                  <a:srgbClr val="002060"/>
                </a:solidFill>
              </a:rPr>
              <a:t>+</a:t>
            </a:r>
            <a:br>
              <a:rPr lang="uk-UA" sz="3600" b="1" i="1">
                <a:solidFill>
                  <a:srgbClr val="002060"/>
                </a:solidFill>
              </a:rPr>
            </a:br>
            <a:r>
              <a:rPr lang="uk-UA" sz="3600" b="1" i="1">
                <a:solidFill>
                  <a:srgbClr val="002060"/>
                </a:solidFill>
              </a:rPr>
              <a:t>+</a:t>
            </a:r>
            <a:br>
              <a:rPr lang="uk-UA" sz="3600" b="1" i="1">
                <a:solidFill>
                  <a:srgbClr val="002060"/>
                </a:solidFill>
              </a:rPr>
            </a:br>
            <a:r>
              <a:rPr lang="uk-UA" sz="3600" b="1" i="1">
                <a:solidFill>
                  <a:srgbClr val="002060"/>
                </a:solidFill>
              </a:rPr>
              <a:t>+</a:t>
            </a:r>
            <a:br>
              <a:rPr lang="uk-UA" sz="3600" b="1" i="1">
                <a:solidFill>
                  <a:srgbClr val="002060"/>
                </a:solidFill>
              </a:rPr>
            </a:br>
            <a:r>
              <a:rPr lang="uk-UA" sz="3600" b="1" i="1">
                <a:solidFill>
                  <a:srgbClr val="002060"/>
                </a:solidFill>
              </a:rPr>
              <a:t>+</a:t>
            </a:r>
            <a:br>
              <a:rPr lang="uk-UA" sz="3600" b="1" i="1">
                <a:solidFill>
                  <a:srgbClr val="002060"/>
                </a:solidFill>
              </a:rPr>
            </a:br>
            <a:r>
              <a:rPr lang="uk-UA" sz="3600" b="1" i="1">
                <a:solidFill>
                  <a:srgbClr val="002060"/>
                </a:solidFill>
              </a:rPr>
              <a:t>+</a:t>
            </a:r>
            <a:br>
              <a:rPr lang="uk-UA" sz="3600" b="1" i="1">
                <a:solidFill>
                  <a:srgbClr val="002060"/>
                </a:solidFill>
              </a:rPr>
            </a:br>
            <a:r>
              <a:rPr lang="uk-UA" sz="3600" b="1" i="1">
                <a:solidFill>
                  <a:srgbClr val="002060"/>
                </a:solidFill>
              </a:rPr>
              <a:t>+</a:t>
            </a:r>
            <a:br>
              <a:rPr lang="uk-UA" sz="3600" b="1" i="1">
                <a:solidFill>
                  <a:srgbClr val="002060"/>
                </a:solidFill>
              </a:rPr>
            </a:br>
            <a:r>
              <a:rPr lang="uk-UA" sz="3600" b="1" i="1">
                <a:solidFill>
                  <a:srgbClr val="002060"/>
                </a:solidFill>
              </a:rPr>
              <a:t>+</a:t>
            </a:r>
            <a:br>
              <a:rPr lang="uk-UA" sz="3600" b="1" i="1">
                <a:solidFill>
                  <a:srgbClr val="002060"/>
                </a:solidFill>
              </a:rPr>
            </a:br>
            <a:r>
              <a:rPr lang="uk-UA" sz="3600" b="1" i="1">
                <a:solidFill>
                  <a:srgbClr val="002060"/>
                </a:solidFill>
              </a:rPr>
              <a:t>+</a:t>
            </a:r>
            <a:br>
              <a:rPr lang="uk-UA" sz="3600" b="1" i="1">
                <a:solidFill>
                  <a:srgbClr val="002060"/>
                </a:solidFill>
              </a:rPr>
            </a:br>
            <a:r>
              <a:rPr lang="uk-UA" sz="3600" b="1" i="1">
                <a:solidFill>
                  <a:srgbClr val="002060"/>
                </a:solidFill>
              </a:rPr>
              <a:t>+</a:t>
            </a:r>
            <a:br>
              <a:rPr lang="uk-UA" sz="3600" b="1" i="1">
                <a:solidFill>
                  <a:srgbClr val="002060"/>
                </a:solidFill>
              </a:rPr>
            </a:br>
            <a:endParaRPr lang="uk-UA" sz="3600" b="1" i="1">
              <a:solidFill>
                <a:srgbClr val="002060"/>
              </a:solidFill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3929063" y="1285875"/>
            <a:ext cx="4413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3600" b="1">
                <a:solidFill>
                  <a:srgbClr val="FFC000"/>
                </a:solidFill>
              </a:rPr>
              <a:t>0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929063" y="1785938"/>
            <a:ext cx="4413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3600" b="1">
                <a:solidFill>
                  <a:srgbClr val="FFC000"/>
                </a:solidFill>
              </a:rPr>
              <a:t>1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3929063" y="2357438"/>
            <a:ext cx="4413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3600" b="1">
                <a:solidFill>
                  <a:srgbClr val="FFC000"/>
                </a:solidFill>
              </a:rPr>
              <a:t>2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3929063" y="2928938"/>
            <a:ext cx="4413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3600" b="1">
                <a:solidFill>
                  <a:srgbClr val="FFC000"/>
                </a:solidFill>
              </a:rPr>
              <a:t>3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3929063" y="3500438"/>
            <a:ext cx="4413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3600" b="1">
                <a:solidFill>
                  <a:srgbClr val="FFC000"/>
                </a:solidFill>
              </a:rPr>
              <a:t>4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3929063" y="4071938"/>
            <a:ext cx="4413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3600" b="1">
                <a:solidFill>
                  <a:srgbClr val="FFC000"/>
                </a:solidFill>
              </a:rPr>
              <a:t>5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3929063" y="4643438"/>
            <a:ext cx="4413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3600" b="1">
                <a:solidFill>
                  <a:srgbClr val="FFC000"/>
                </a:solidFill>
              </a:rPr>
              <a:t>6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3929063" y="5214938"/>
            <a:ext cx="4413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3600" b="1">
                <a:solidFill>
                  <a:srgbClr val="FFC000"/>
                </a:solidFill>
              </a:rPr>
              <a:t>7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3929063" y="5786438"/>
            <a:ext cx="4413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3600" b="1">
                <a:solidFill>
                  <a:srgbClr val="FFC000"/>
                </a:solidFill>
              </a:rPr>
              <a:t>8</a:t>
            </a:r>
          </a:p>
        </p:txBody>
      </p:sp>
      <p:sp>
        <p:nvSpPr>
          <p:cNvPr id="14353" name="TextBox 20"/>
          <p:cNvSpPr txBox="1">
            <a:spLocks noChangeArrowheads="1"/>
          </p:cNvSpPr>
          <p:nvPr/>
        </p:nvSpPr>
        <p:spPr bwMode="auto">
          <a:xfrm>
            <a:off x="4857750" y="1428750"/>
            <a:ext cx="428625" cy="570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3600" b="1">
                <a:solidFill>
                  <a:srgbClr val="002060"/>
                </a:solidFill>
              </a:rPr>
              <a:t>=</a:t>
            </a:r>
          </a:p>
          <a:p>
            <a:r>
              <a:rPr lang="uk-UA" sz="3600" b="1">
                <a:solidFill>
                  <a:srgbClr val="002060"/>
                </a:solidFill>
              </a:rPr>
              <a:t>=</a:t>
            </a:r>
          </a:p>
          <a:p>
            <a:r>
              <a:rPr lang="uk-UA" sz="3600" b="1">
                <a:solidFill>
                  <a:srgbClr val="002060"/>
                </a:solidFill>
              </a:rPr>
              <a:t>=</a:t>
            </a:r>
          </a:p>
          <a:p>
            <a:r>
              <a:rPr lang="uk-UA" sz="3600" b="1">
                <a:solidFill>
                  <a:srgbClr val="002060"/>
                </a:solidFill>
              </a:rPr>
              <a:t>=</a:t>
            </a:r>
          </a:p>
          <a:p>
            <a:r>
              <a:rPr lang="uk-UA" sz="3600" b="1">
                <a:solidFill>
                  <a:srgbClr val="002060"/>
                </a:solidFill>
              </a:rPr>
              <a:t>=</a:t>
            </a:r>
          </a:p>
          <a:p>
            <a:r>
              <a:rPr lang="uk-UA" sz="3600" b="1">
                <a:solidFill>
                  <a:srgbClr val="002060"/>
                </a:solidFill>
              </a:rPr>
              <a:t>=</a:t>
            </a:r>
          </a:p>
          <a:p>
            <a:r>
              <a:rPr lang="uk-UA" sz="3600" b="1">
                <a:solidFill>
                  <a:srgbClr val="002060"/>
                </a:solidFill>
              </a:rPr>
              <a:t>=</a:t>
            </a:r>
          </a:p>
          <a:p>
            <a:r>
              <a:rPr lang="uk-UA" sz="3600" b="1">
                <a:solidFill>
                  <a:srgbClr val="002060"/>
                </a:solidFill>
              </a:rPr>
              <a:t>=</a:t>
            </a:r>
          </a:p>
          <a:p>
            <a:r>
              <a:rPr lang="uk-UA" sz="3600" b="1">
                <a:solidFill>
                  <a:srgbClr val="002060"/>
                </a:solidFill>
              </a:rPr>
              <a:t>=</a:t>
            </a:r>
          </a:p>
          <a:p>
            <a:endParaRPr lang="uk-UA" sz="3600" b="1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5572125" y="1285875"/>
            <a:ext cx="4413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3600" b="1">
                <a:solidFill>
                  <a:srgbClr val="00B0F0"/>
                </a:solidFill>
              </a:rPr>
              <a:t>2</a:t>
            </a:r>
          </a:p>
        </p:txBody>
      </p:sp>
      <p:sp>
        <p:nvSpPr>
          <p:cNvPr id="23" name="Прямоугольник 22"/>
          <p:cNvSpPr>
            <a:spLocks noChangeArrowheads="1"/>
          </p:cNvSpPr>
          <p:nvPr/>
        </p:nvSpPr>
        <p:spPr bwMode="auto">
          <a:xfrm>
            <a:off x="5572125" y="1785938"/>
            <a:ext cx="4413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3600" b="1">
                <a:solidFill>
                  <a:srgbClr val="00B0F0"/>
                </a:solidFill>
              </a:rPr>
              <a:t>3</a:t>
            </a:r>
          </a:p>
        </p:txBody>
      </p:sp>
      <p:sp>
        <p:nvSpPr>
          <p:cNvPr id="24" name="Прямоугольник 23"/>
          <p:cNvSpPr>
            <a:spLocks noChangeArrowheads="1"/>
          </p:cNvSpPr>
          <p:nvPr/>
        </p:nvSpPr>
        <p:spPr bwMode="auto">
          <a:xfrm>
            <a:off x="5572125" y="2357438"/>
            <a:ext cx="4413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3600" b="1">
                <a:solidFill>
                  <a:srgbClr val="00B0F0"/>
                </a:solidFill>
              </a:rPr>
              <a:t>4</a:t>
            </a:r>
          </a:p>
        </p:txBody>
      </p:sp>
      <p:sp>
        <p:nvSpPr>
          <p:cNvPr id="25" name="Прямоугольник 24"/>
          <p:cNvSpPr>
            <a:spLocks noChangeArrowheads="1"/>
          </p:cNvSpPr>
          <p:nvPr/>
        </p:nvSpPr>
        <p:spPr bwMode="auto">
          <a:xfrm>
            <a:off x="5572125" y="2928938"/>
            <a:ext cx="4413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3600" b="1">
                <a:solidFill>
                  <a:srgbClr val="00B0F0"/>
                </a:solidFill>
              </a:rPr>
              <a:t>5</a:t>
            </a:r>
          </a:p>
        </p:txBody>
      </p:sp>
      <p:sp>
        <p:nvSpPr>
          <p:cNvPr id="26" name="Прямоугольник 25"/>
          <p:cNvSpPr>
            <a:spLocks noChangeArrowheads="1"/>
          </p:cNvSpPr>
          <p:nvPr/>
        </p:nvSpPr>
        <p:spPr bwMode="auto">
          <a:xfrm>
            <a:off x="5572125" y="3500438"/>
            <a:ext cx="4413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3600" b="1">
                <a:solidFill>
                  <a:srgbClr val="00B0F0"/>
                </a:solidFill>
              </a:rPr>
              <a:t>6</a:t>
            </a:r>
          </a:p>
        </p:txBody>
      </p:sp>
      <p:sp>
        <p:nvSpPr>
          <p:cNvPr id="27" name="Прямоугольник 26"/>
          <p:cNvSpPr>
            <a:spLocks noChangeArrowheads="1"/>
          </p:cNvSpPr>
          <p:nvPr/>
        </p:nvSpPr>
        <p:spPr bwMode="auto">
          <a:xfrm>
            <a:off x="5572125" y="4071938"/>
            <a:ext cx="4413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3600" b="1">
                <a:solidFill>
                  <a:srgbClr val="00B0F0"/>
                </a:solidFill>
              </a:rPr>
              <a:t>7</a:t>
            </a:r>
          </a:p>
        </p:txBody>
      </p:sp>
      <p:sp>
        <p:nvSpPr>
          <p:cNvPr id="28" name="Прямоугольник 27"/>
          <p:cNvSpPr>
            <a:spLocks noChangeArrowheads="1"/>
          </p:cNvSpPr>
          <p:nvPr/>
        </p:nvSpPr>
        <p:spPr bwMode="auto">
          <a:xfrm>
            <a:off x="5572125" y="4572000"/>
            <a:ext cx="4413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3600" b="1">
                <a:solidFill>
                  <a:srgbClr val="00B0F0"/>
                </a:solidFill>
              </a:rPr>
              <a:t>8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5572125" y="5143500"/>
            <a:ext cx="4413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3600" b="1">
                <a:solidFill>
                  <a:srgbClr val="00B0F0"/>
                </a:solidFill>
              </a:rPr>
              <a:t>9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5429250" y="5715000"/>
            <a:ext cx="6969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3600" b="1">
                <a:solidFill>
                  <a:srgbClr val="00B0F0"/>
                </a:solidFill>
              </a:rPr>
              <a:t>10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6011863" y="1412875"/>
            <a:ext cx="2771775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40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4000" b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Як   змінилася </a:t>
            </a:r>
          </a:p>
          <a:p>
            <a:pPr algn="ctr"/>
            <a:r>
              <a:rPr lang="uk-UA" sz="4000" b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сума?</a:t>
            </a:r>
          </a:p>
        </p:txBody>
      </p:sp>
    </p:spTree>
  </p:cSld>
  <p:clrMapOvr>
    <a:masterClrMapping/>
  </p:clrMapOvr>
  <p:transition spd="slow">
    <p:cover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28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8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1" presetID="28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7" presetID="28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3" presetID="28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4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9" presetID="28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5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5" presetID="28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5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61" presetID="28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6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7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4" presetID="28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7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7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0" presetID="28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8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8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6" presetID="28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8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9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2" presetID="28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9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9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98" presetID="28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9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10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04" presetID="28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0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10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10" presetID="28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1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11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16" presetID="28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1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12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extBox 4"/>
          <p:cNvSpPr txBox="1">
            <a:spLocks noChangeArrowheads="1"/>
          </p:cNvSpPr>
          <p:nvPr/>
        </p:nvSpPr>
        <p:spPr bwMode="auto">
          <a:xfrm>
            <a:off x="755576" y="338683"/>
            <a:ext cx="71024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4000" b="1" i="1" dirty="0">
                <a:solidFill>
                  <a:srgbClr val="002060"/>
                </a:solidFill>
              </a:rPr>
              <a:t>Доданок </a:t>
            </a:r>
            <a:r>
              <a:rPr lang="uk-UA" sz="4000" b="1" i="1" dirty="0" err="1">
                <a:solidFill>
                  <a:srgbClr val="002060"/>
                </a:solidFill>
              </a:rPr>
              <a:t>Доданок</a:t>
            </a:r>
            <a:r>
              <a:rPr lang="uk-UA" sz="4000" b="1" i="1" dirty="0">
                <a:solidFill>
                  <a:srgbClr val="002060"/>
                </a:solidFill>
              </a:rPr>
              <a:t> Сума</a:t>
            </a:r>
          </a:p>
        </p:txBody>
      </p:sp>
      <p:sp>
        <p:nvSpPr>
          <p:cNvPr id="15364" name="TextBox 6"/>
          <p:cNvSpPr txBox="1">
            <a:spLocks noChangeArrowheads="1"/>
          </p:cNvSpPr>
          <p:nvPr/>
        </p:nvSpPr>
        <p:spPr bwMode="auto">
          <a:xfrm>
            <a:off x="3000375" y="1428750"/>
            <a:ext cx="500063" cy="563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3600" b="1" i="1">
                <a:solidFill>
                  <a:srgbClr val="002060"/>
                </a:solidFill>
              </a:rPr>
              <a:t>+</a:t>
            </a:r>
            <a:br>
              <a:rPr lang="uk-UA" sz="3600" b="1" i="1">
                <a:solidFill>
                  <a:srgbClr val="002060"/>
                </a:solidFill>
              </a:rPr>
            </a:br>
            <a:r>
              <a:rPr lang="uk-UA" sz="3600" b="1" i="1">
                <a:solidFill>
                  <a:srgbClr val="002060"/>
                </a:solidFill>
              </a:rPr>
              <a:t>+</a:t>
            </a:r>
            <a:br>
              <a:rPr lang="uk-UA" sz="3600" b="1" i="1">
                <a:solidFill>
                  <a:srgbClr val="002060"/>
                </a:solidFill>
              </a:rPr>
            </a:br>
            <a:r>
              <a:rPr lang="uk-UA" sz="3600" b="1" i="1">
                <a:solidFill>
                  <a:srgbClr val="002060"/>
                </a:solidFill>
              </a:rPr>
              <a:t>+</a:t>
            </a:r>
            <a:br>
              <a:rPr lang="uk-UA" sz="3600" b="1" i="1">
                <a:solidFill>
                  <a:srgbClr val="002060"/>
                </a:solidFill>
              </a:rPr>
            </a:br>
            <a:r>
              <a:rPr lang="uk-UA" sz="3600" b="1" i="1">
                <a:solidFill>
                  <a:srgbClr val="002060"/>
                </a:solidFill>
              </a:rPr>
              <a:t>+</a:t>
            </a:r>
            <a:br>
              <a:rPr lang="uk-UA" sz="3600" b="1" i="1">
                <a:solidFill>
                  <a:srgbClr val="002060"/>
                </a:solidFill>
              </a:rPr>
            </a:br>
            <a:r>
              <a:rPr lang="uk-UA" sz="3600" b="1" i="1">
                <a:solidFill>
                  <a:srgbClr val="002060"/>
                </a:solidFill>
              </a:rPr>
              <a:t>+</a:t>
            </a:r>
            <a:br>
              <a:rPr lang="uk-UA" sz="3600" b="1" i="1">
                <a:solidFill>
                  <a:srgbClr val="002060"/>
                </a:solidFill>
              </a:rPr>
            </a:br>
            <a:r>
              <a:rPr lang="uk-UA" sz="3600" b="1" i="1">
                <a:solidFill>
                  <a:srgbClr val="002060"/>
                </a:solidFill>
              </a:rPr>
              <a:t>+</a:t>
            </a:r>
            <a:br>
              <a:rPr lang="uk-UA" sz="3600" b="1" i="1">
                <a:solidFill>
                  <a:srgbClr val="002060"/>
                </a:solidFill>
              </a:rPr>
            </a:br>
            <a:r>
              <a:rPr lang="uk-UA" sz="3600" b="1" i="1">
                <a:solidFill>
                  <a:srgbClr val="002060"/>
                </a:solidFill>
              </a:rPr>
              <a:t>+</a:t>
            </a:r>
            <a:br>
              <a:rPr lang="uk-UA" sz="3600" b="1" i="1">
                <a:solidFill>
                  <a:srgbClr val="002060"/>
                </a:solidFill>
              </a:rPr>
            </a:br>
            <a:r>
              <a:rPr lang="uk-UA" sz="3600" b="1" i="1">
                <a:solidFill>
                  <a:srgbClr val="002060"/>
                </a:solidFill>
              </a:rPr>
              <a:t>+</a:t>
            </a:r>
            <a:br>
              <a:rPr lang="uk-UA" sz="3600" b="1" i="1">
                <a:solidFill>
                  <a:srgbClr val="002060"/>
                </a:solidFill>
              </a:rPr>
            </a:br>
            <a:r>
              <a:rPr lang="uk-UA" sz="3600" b="1" i="1">
                <a:solidFill>
                  <a:srgbClr val="002060"/>
                </a:solidFill>
              </a:rPr>
              <a:t/>
            </a:r>
            <a:br>
              <a:rPr lang="uk-UA" sz="3600" b="1" i="1">
                <a:solidFill>
                  <a:srgbClr val="002060"/>
                </a:solidFill>
              </a:rPr>
            </a:br>
            <a:endParaRPr lang="uk-UA" sz="3600" b="1" i="1">
              <a:solidFill>
                <a:srgbClr val="002060"/>
              </a:solidFill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214563" y="1285875"/>
            <a:ext cx="4413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3600" b="1">
                <a:solidFill>
                  <a:srgbClr val="FFC000"/>
                </a:solidFill>
              </a:rPr>
              <a:t>0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214563" y="1785938"/>
            <a:ext cx="4413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3600" b="1">
                <a:solidFill>
                  <a:srgbClr val="FFC000"/>
                </a:solidFill>
              </a:rPr>
              <a:t>1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214563" y="2286000"/>
            <a:ext cx="4413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3600" b="1">
                <a:solidFill>
                  <a:srgbClr val="FFC000"/>
                </a:solidFill>
              </a:rPr>
              <a:t>2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2214563" y="2857500"/>
            <a:ext cx="4413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3600" b="1">
                <a:solidFill>
                  <a:srgbClr val="FFC000"/>
                </a:solidFill>
              </a:rPr>
              <a:t>3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214563" y="3429000"/>
            <a:ext cx="4413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3600" b="1">
                <a:solidFill>
                  <a:srgbClr val="FFC000"/>
                </a:solidFill>
              </a:rPr>
              <a:t>4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2214563" y="4000500"/>
            <a:ext cx="4413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3600" b="1">
                <a:solidFill>
                  <a:srgbClr val="FFC000"/>
                </a:solidFill>
              </a:rPr>
              <a:t>5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2214563" y="4572000"/>
            <a:ext cx="4413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3600" b="1">
                <a:solidFill>
                  <a:srgbClr val="FFC000"/>
                </a:solidFill>
              </a:rPr>
              <a:t>6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2214563" y="5214938"/>
            <a:ext cx="4413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3600" b="1">
                <a:solidFill>
                  <a:srgbClr val="FFC000"/>
                </a:solidFill>
              </a:rPr>
              <a:t>7</a:t>
            </a:r>
          </a:p>
        </p:txBody>
      </p:sp>
      <p:sp>
        <p:nvSpPr>
          <p:cNvPr id="15375" name="TextBox 20"/>
          <p:cNvSpPr txBox="1">
            <a:spLocks noChangeArrowheads="1"/>
          </p:cNvSpPr>
          <p:nvPr/>
        </p:nvSpPr>
        <p:spPr bwMode="auto">
          <a:xfrm>
            <a:off x="4857750" y="1428750"/>
            <a:ext cx="428625" cy="563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3600" b="1">
                <a:solidFill>
                  <a:srgbClr val="002060"/>
                </a:solidFill>
              </a:rPr>
              <a:t>=</a:t>
            </a:r>
          </a:p>
          <a:p>
            <a:r>
              <a:rPr lang="uk-UA" sz="3600" b="1">
                <a:solidFill>
                  <a:srgbClr val="002060"/>
                </a:solidFill>
              </a:rPr>
              <a:t>=</a:t>
            </a:r>
          </a:p>
          <a:p>
            <a:r>
              <a:rPr lang="uk-UA" sz="3600" b="1">
                <a:solidFill>
                  <a:srgbClr val="002060"/>
                </a:solidFill>
              </a:rPr>
              <a:t>=</a:t>
            </a:r>
          </a:p>
          <a:p>
            <a:r>
              <a:rPr lang="uk-UA" sz="3600" b="1">
                <a:solidFill>
                  <a:srgbClr val="002060"/>
                </a:solidFill>
              </a:rPr>
              <a:t>=</a:t>
            </a:r>
          </a:p>
          <a:p>
            <a:r>
              <a:rPr lang="uk-UA" sz="3600" b="1">
                <a:solidFill>
                  <a:srgbClr val="002060"/>
                </a:solidFill>
              </a:rPr>
              <a:t>=</a:t>
            </a:r>
          </a:p>
          <a:p>
            <a:r>
              <a:rPr lang="uk-UA" sz="3600" b="1">
                <a:solidFill>
                  <a:srgbClr val="002060"/>
                </a:solidFill>
              </a:rPr>
              <a:t>=</a:t>
            </a:r>
          </a:p>
          <a:p>
            <a:r>
              <a:rPr lang="uk-UA" sz="3600" b="1">
                <a:solidFill>
                  <a:srgbClr val="002060"/>
                </a:solidFill>
              </a:rPr>
              <a:t>=</a:t>
            </a:r>
          </a:p>
          <a:p>
            <a:r>
              <a:rPr lang="uk-UA" sz="3600" b="1">
                <a:solidFill>
                  <a:srgbClr val="002060"/>
                </a:solidFill>
              </a:rPr>
              <a:t>=</a:t>
            </a:r>
          </a:p>
          <a:p>
            <a:endParaRPr lang="uk-UA" sz="3600" b="1">
              <a:solidFill>
                <a:srgbClr val="002060"/>
              </a:solidFill>
            </a:endParaRPr>
          </a:p>
          <a:p>
            <a:endParaRPr lang="uk-UA" sz="3600" b="1"/>
          </a:p>
        </p:txBody>
      </p:sp>
      <p:sp>
        <p:nvSpPr>
          <p:cNvPr id="23" name="Прямоугольник 22"/>
          <p:cNvSpPr>
            <a:spLocks noChangeArrowheads="1"/>
          </p:cNvSpPr>
          <p:nvPr/>
        </p:nvSpPr>
        <p:spPr bwMode="auto">
          <a:xfrm>
            <a:off x="5572125" y="1285875"/>
            <a:ext cx="4413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3600" b="1">
                <a:solidFill>
                  <a:srgbClr val="00B0F0"/>
                </a:solidFill>
              </a:rPr>
              <a:t>3</a:t>
            </a:r>
          </a:p>
        </p:txBody>
      </p:sp>
      <p:sp>
        <p:nvSpPr>
          <p:cNvPr id="24" name="Прямоугольник 23"/>
          <p:cNvSpPr>
            <a:spLocks noChangeArrowheads="1"/>
          </p:cNvSpPr>
          <p:nvPr/>
        </p:nvSpPr>
        <p:spPr bwMode="auto">
          <a:xfrm>
            <a:off x="5572125" y="1857375"/>
            <a:ext cx="4413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3600" b="1">
                <a:solidFill>
                  <a:srgbClr val="00B0F0"/>
                </a:solidFill>
              </a:rPr>
              <a:t>4</a:t>
            </a:r>
          </a:p>
        </p:txBody>
      </p:sp>
      <p:sp>
        <p:nvSpPr>
          <p:cNvPr id="25" name="Прямоугольник 24"/>
          <p:cNvSpPr>
            <a:spLocks noChangeArrowheads="1"/>
          </p:cNvSpPr>
          <p:nvPr/>
        </p:nvSpPr>
        <p:spPr bwMode="auto">
          <a:xfrm>
            <a:off x="5572125" y="2428875"/>
            <a:ext cx="4413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3600" b="1">
                <a:solidFill>
                  <a:srgbClr val="00B0F0"/>
                </a:solidFill>
              </a:rPr>
              <a:t>5</a:t>
            </a:r>
          </a:p>
        </p:txBody>
      </p:sp>
      <p:sp>
        <p:nvSpPr>
          <p:cNvPr id="26" name="Прямоугольник 25"/>
          <p:cNvSpPr>
            <a:spLocks noChangeArrowheads="1"/>
          </p:cNvSpPr>
          <p:nvPr/>
        </p:nvSpPr>
        <p:spPr bwMode="auto">
          <a:xfrm>
            <a:off x="5572125" y="2928938"/>
            <a:ext cx="4413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3600" b="1">
                <a:solidFill>
                  <a:srgbClr val="00B0F0"/>
                </a:solidFill>
              </a:rPr>
              <a:t>6</a:t>
            </a:r>
          </a:p>
        </p:txBody>
      </p:sp>
      <p:sp>
        <p:nvSpPr>
          <p:cNvPr id="27" name="Прямоугольник 26"/>
          <p:cNvSpPr>
            <a:spLocks noChangeArrowheads="1"/>
          </p:cNvSpPr>
          <p:nvPr/>
        </p:nvSpPr>
        <p:spPr bwMode="auto">
          <a:xfrm>
            <a:off x="5572125" y="3500438"/>
            <a:ext cx="4413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3600" b="1">
                <a:solidFill>
                  <a:srgbClr val="00B0F0"/>
                </a:solidFill>
              </a:rPr>
              <a:t>7</a:t>
            </a:r>
          </a:p>
        </p:txBody>
      </p:sp>
      <p:sp>
        <p:nvSpPr>
          <p:cNvPr id="28" name="Прямоугольник 27"/>
          <p:cNvSpPr>
            <a:spLocks noChangeArrowheads="1"/>
          </p:cNvSpPr>
          <p:nvPr/>
        </p:nvSpPr>
        <p:spPr bwMode="auto">
          <a:xfrm>
            <a:off x="5572125" y="4000500"/>
            <a:ext cx="4413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3600" b="1">
                <a:solidFill>
                  <a:srgbClr val="00B0F0"/>
                </a:solidFill>
              </a:rPr>
              <a:t>8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5572125" y="4572000"/>
            <a:ext cx="4413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3600" b="1">
                <a:solidFill>
                  <a:srgbClr val="00B0F0"/>
                </a:solidFill>
              </a:rPr>
              <a:t>9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5500688" y="5143500"/>
            <a:ext cx="69691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3600" b="1">
                <a:solidFill>
                  <a:srgbClr val="00B0F0"/>
                </a:solidFill>
              </a:rPr>
              <a:t>10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3929063" y="1428750"/>
            <a:ext cx="441325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3600" b="1">
                <a:solidFill>
                  <a:srgbClr val="FF0000"/>
                </a:solidFill>
              </a:rPr>
              <a:t>3</a:t>
            </a:r>
          </a:p>
          <a:p>
            <a:r>
              <a:rPr lang="uk-UA" sz="3600" b="1">
                <a:solidFill>
                  <a:srgbClr val="FF0000"/>
                </a:solidFill>
              </a:rPr>
              <a:t>3</a:t>
            </a:r>
          </a:p>
          <a:p>
            <a:r>
              <a:rPr lang="uk-UA" sz="3600" b="1">
                <a:solidFill>
                  <a:srgbClr val="FF0000"/>
                </a:solidFill>
              </a:rPr>
              <a:t>3</a:t>
            </a:r>
          </a:p>
          <a:p>
            <a:r>
              <a:rPr lang="uk-UA" sz="3600" b="1">
                <a:solidFill>
                  <a:srgbClr val="FF0000"/>
                </a:solidFill>
              </a:rPr>
              <a:t>3</a:t>
            </a:r>
          </a:p>
          <a:p>
            <a:r>
              <a:rPr lang="uk-UA" sz="3600" b="1">
                <a:solidFill>
                  <a:srgbClr val="FF0000"/>
                </a:solidFill>
              </a:rPr>
              <a:t>3</a:t>
            </a:r>
          </a:p>
          <a:p>
            <a:r>
              <a:rPr lang="uk-UA" sz="3600" b="1">
                <a:solidFill>
                  <a:srgbClr val="FF0000"/>
                </a:solidFill>
              </a:rPr>
              <a:t>3</a:t>
            </a:r>
          </a:p>
          <a:p>
            <a:r>
              <a:rPr lang="uk-UA" sz="3600" b="1">
                <a:solidFill>
                  <a:srgbClr val="FF0000"/>
                </a:solidFill>
              </a:rPr>
              <a:t>3</a:t>
            </a:r>
          </a:p>
          <a:p>
            <a:r>
              <a:rPr lang="uk-UA" sz="3600" b="1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6156325" y="1484313"/>
            <a:ext cx="2771775" cy="193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40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4000" b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Як   змінилася </a:t>
            </a:r>
          </a:p>
          <a:p>
            <a:pPr algn="ctr"/>
            <a:r>
              <a:rPr lang="uk-UA" sz="4000" b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сума?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28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8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1" presetID="28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7" presetID="28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3" presetID="28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4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9" presetID="28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5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5" presetID="28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5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6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8" presetID="28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7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4" presetID="28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7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7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0" presetID="28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8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8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6" presetID="28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8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9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92" presetID="28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9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9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8" presetID="28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9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10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04" presetID="28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0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10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2" grpId="0"/>
      <p:bldP spid="3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85813" y="3286125"/>
            <a:ext cx="1084262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0" b="1" dirty="0">
                <a:solidFill>
                  <a:srgbClr val="FF0000"/>
                </a:solidFill>
              </a:rPr>
              <a:t>&lt;</a:t>
            </a:r>
            <a:endParaRPr lang="uk-UA" sz="120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846513" y="3068638"/>
            <a:ext cx="1084262" cy="193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0" b="1" dirty="0">
                <a:solidFill>
                  <a:srgbClr val="FF0000"/>
                </a:solidFill>
              </a:rPr>
              <a:t>&gt;</a:t>
            </a:r>
            <a:endParaRPr lang="uk-UA" sz="12000" b="1" dirty="0">
              <a:solidFill>
                <a:srgbClr val="FF0000"/>
              </a:solidFill>
            </a:endParaRPr>
          </a:p>
        </p:txBody>
      </p:sp>
      <p:sp>
        <p:nvSpPr>
          <p:cNvPr id="16391" name="TextBox 6"/>
          <p:cNvSpPr txBox="1">
            <a:spLocks noChangeArrowheads="1"/>
          </p:cNvSpPr>
          <p:nvPr/>
        </p:nvSpPr>
        <p:spPr bwMode="auto">
          <a:xfrm>
            <a:off x="1174750" y="1477963"/>
            <a:ext cx="2273379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9600" b="1" dirty="0" smtClean="0">
                <a:solidFill>
                  <a:srgbClr val="C00000"/>
                </a:solidFill>
              </a:rPr>
              <a:t>3</a:t>
            </a:r>
            <a:r>
              <a:rPr lang="en-US" sz="9600" b="1" dirty="0" smtClean="0">
                <a:solidFill>
                  <a:srgbClr val="002060"/>
                </a:solidFill>
              </a:rPr>
              <a:t>+</a:t>
            </a:r>
            <a:r>
              <a:rPr lang="uk-UA" sz="9600" b="1" dirty="0" smtClean="0">
                <a:solidFill>
                  <a:srgbClr val="002060"/>
                </a:solidFill>
              </a:rPr>
              <a:t>5</a:t>
            </a:r>
            <a:endParaRPr lang="uk-UA" sz="9600" b="1" dirty="0">
              <a:solidFill>
                <a:srgbClr val="002060"/>
              </a:solidFill>
            </a:endParaRPr>
          </a:p>
        </p:txBody>
      </p:sp>
      <p:sp>
        <p:nvSpPr>
          <p:cNvPr id="16392" name="TextBox 7"/>
          <p:cNvSpPr txBox="1">
            <a:spLocks noChangeArrowheads="1"/>
          </p:cNvSpPr>
          <p:nvPr/>
        </p:nvSpPr>
        <p:spPr bwMode="auto">
          <a:xfrm>
            <a:off x="4133850" y="1497013"/>
            <a:ext cx="2273379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9600" b="1" dirty="0">
                <a:solidFill>
                  <a:srgbClr val="C00000"/>
                </a:solidFill>
              </a:rPr>
              <a:t>3</a:t>
            </a:r>
            <a:r>
              <a:rPr lang="uk-UA" sz="9600" b="1" dirty="0" smtClean="0">
                <a:solidFill>
                  <a:srgbClr val="002060"/>
                </a:solidFill>
              </a:rPr>
              <a:t>+8</a:t>
            </a:r>
            <a:endParaRPr lang="uk-UA" sz="9600" b="1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3568" y="260648"/>
            <a:ext cx="7897811" cy="1071583"/>
          </a:xfrm>
          <a:prstGeom prst="rect">
            <a:avLst/>
          </a:prstGeom>
          <a:noFill/>
        </p:spPr>
        <p:txBody>
          <a:bodyPr wrap="none">
            <a:prstTxWarp prst="textChevron">
              <a:avLst/>
            </a:prstTxWarp>
            <a:spAutoFit/>
          </a:bodyPr>
          <a:lstStyle/>
          <a:p>
            <a:pPr>
              <a:defRPr/>
            </a:pPr>
            <a:r>
              <a:rPr lang="uk-UA" sz="4400" b="1" i="1" dirty="0">
                <a:solidFill>
                  <a:srgbClr val="C00000"/>
                </a:solidFill>
              </a:rPr>
              <a:t>Порівняй, не обчислюючи</a:t>
            </a:r>
          </a:p>
        </p:txBody>
      </p:sp>
    </p:spTree>
  </p:cSld>
  <p:clrMapOvr>
    <a:masterClrMapping/>
  </p:clrMapOvr>
  <p:transition spd="slow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108 -0.01643 L 0.2783 -0.27778 " pathEditMode="relative" rAng="0" ptsTypes="AA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500" y="-13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99592" y="2060848"/>
            <a:ext cx="7488832" cy="17281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403648" y="2348880"/>
            <a:ext cx="6408738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 b="1" i="1" dirty="0">
                <a:solidFill>
                  <a:srgbClr val="C00000"/>
                </a:solidFill>
              </a:rPr>
              <a:t>     </a:t>
            </a:r>
            <a:r>
              <a:rPr lang="ru-RU" sz="6600" b="1" i="1" dirty="0" err="1">
                <a:solidFill>
                  <a:srgbClr val="000099"/>
                </a:solidFill>
              </a:rPr>
              <a:t>Молодц</a:t>
            </a:r>
            <a:r>
              <a:rPr lang="uk-UA" sz="6600" b="1" i="1" dirty="0">
                <a:solidFill>
                  <a:srgbClr val="000099"/>
                </a:solidFill>
              </a:rPr>
              <a:t>і!</a:t>
            </a:r>
          </a:p>
          <a:p>
            <a:r>
              <a:rPr lang="uk-UA" sz="6600" b="1" i="1" dirty="0">
                <a:solidFill>
                  <a:srgbClr val="C00000"/>
                </a:solidFill>
              </a:rPr>
              <a:t>   </a:t>
            </a:r>
            <a:endParaRPr lang="ru-RU" sz="6600" b="1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Аспект">
  <a:themeElements>
    <a:clrScheme name="Красный и оранжевый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2799</TotalTime>
  <Words>169</Words>
  <Application>Microsoft Office PowerPoint</Application>
  <PresentationFormat>Экран (4:3)</PresentationFormat>
  <Paragraphs>101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Times New Roman</vt:lpstr>
      <vt:lpstr>Trebuchet MS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Тома</dc:creator>
  <cp:lastModifiedBy>Alla Kravchenko</cp:lastModifiedBy>
  <cp:revision>307</cp:revision>
  <dcterms:created xsi:type="dcterms:W3CDTF">2013-11-09T05:39:27Z</dcterms:created>
  <dcterms:modified xsi:type="dcterms:W3CDTF">2020-09-07T10:04:13Z</dcterms:modified>
</cp:coreProperties>
</file>