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326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1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4342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154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9819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510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46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25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33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15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7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57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81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73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8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67F9-3352-4659-A5E7-B483E64E210E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EB353C-DDB9-4404-9D84-4366B742CF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0822" y="496389"/>
            <a:ext cx="6815669" cy="1938835"/>
          </a:xfrm>
        </p:spPr>
        <p:txBody>
          <a:bodyPr>
            <a:noAutofit/>
          </a:bodyPr>
          <a:lstStyle/>
          <a:p>
            <a:r>
              <a:rPr lang="uk-UA" sz="4000" b="1" dirty="0" smtClean="0"/>
              <a:t>Тема:</a:t>
            </a:r>
          </a:p>
          <a:p>
            <a:r>
              <a:rPr lang="uk-UA" sz="4000" b="1" dirty="0" smtClean="0">
                <a:solidFill>
                  <a:srgbClr val="00B050"/>
                </a:solidFill>
              </a:rPr>
              <a:t>Латинський </a:t>
            </a:r>
            <a:r>
              <a:rPr lang="uk-UA" sz="4000" b="1" dirty="0">
                <a:solidFill>
                  <a:srgbClr val="00B050"/>
                </a:solidFill>
              </a:rPr>
              <a:t>алфавіт. Порівняння задач </a:t>
            </a:r>
            <a:endParaRPr lang="uk-UA" sz="4000" b="1" dirty="0" smtClean="0">
              <a:solidFill>
                <a:srgbClr val="00B050"/>
              </a:solidFill>
            </a:endParaRPr>
          </a:p>
          <a:p>
            <a:r>
              <a:rPr lang="uk-UA" sz="4000" b="1" dirty="0" smtClean="0">
                <a:solidFill>
                  <a:srgbClr val="00B050"/>
                </a:solidFill>
              </a:rPr>
              <a:t>на </a:t>
            </a:r>
            <a:r>
              <a:rPr lang="uk-UA" sz="4000" b="1" dirty="0">
                <a:solidFill>
                  <a:srgbClr val="00B050"/>
                </a:solidFill>
              </a:rPr>
              <a:t>зменшення числа </a:t>
            </a:r>
            <a:endParaRPr lang="uk-UA" sz="4000" b="1" dirty="0" smtClean="0">
              <a:solidFill>
                <a:srgbClr val="00B050"/>
              </a:solidFill>
            </a:endParaRPr>
          </a:p>
          <a:p>
            <a:r>
              <a:rPr lang="uk-UA" sz="4000" b="1" dirty="0" smtClean="0">
                <a:solidFill>
                  <a:srgbClr val="00B050"/>
                </a:solidFill>
              </a:rPr>
              <a:t>на </a:t>
            </a:r>
            <a:r>
              <a:rPr lang="uk-UA" sz="4000" b="1" dirty="0">
                <a:solidFill>
                  <a:srgbClr val="00B050"/>
                </a:solidFill>
              </a:rPr>
              <a:t>кілька </a:t>
            </a:r>
            <a:r>
              <a:rPr lang="uk-UA" sz="4000" b="1" dirty="0" smtClean="0">
                <a:solidFill>
                  <a:srgbClr val="00B050"/>
                </a:solidFill>
              </a:rPr>
              <a:t>одиниць</a:t>
            </a:r>
          </a:p>
          <a:p>
            <a:r>
              <a:rPr lang="uk-UA" sz="4000" b="1" dirty="0" smtClean="0">
                <a:solidFill>
                  <a:srgbClr val="00B050"/>
                </a:solidFill>
              </a:rPr>
              <a:t> </a:t>
            </a:r>
            <a:r>
              <a:rPr lang="uk-UA" sz="4000" b="1" dirty="0">
                <a:solidFill>
                  <a:srgbClr val="00B050"/>
                </a:solidFill>
              </a:rPr>
              <a:t>і різницеве порівняння. Позначення геометричних фігур буквами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0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5958" y="148113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cs typeface="Andalus" panose="02020603050405020304" pitchFamily="18" charset="-78"/>
              </a:rPr>
              <a:t>в</a:t>
            </a:r>
            <a:r>
              <a:rPr lang="uk-UA" dirty="0" smtClean="0">
                <a:cs typeface="Andalus" panose="02020603050405020304" pitchFamily="18" charset="-78"/>
              </a:rPr>
              <a:t>ересня</a:t>
            </a:r>
            <a:br>
              <a:rPr lang="uk-UA" dirty="0" smtClean="0">
                <a:cs typeface="Andalus" panose="02020603050405020304" pitchFamily="18" charset="-78"/>
              </a:rPr>
            </a:br>
            <a:r>
              <a:rPr lang="uk-UA" dirty="0" smtClean="0">
                <a:cs typeface="Andalus" panose="02020603050405020304" pitchFamily="18" charset="-78"/>
              </a:rPr>
              <a:t>Класна робота</a:t>
            </a:r>
            <a:endParaRPr lang="ru-RU" dirty="0"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549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8" y="585788"/>
            <a:ext cx="10901362" cy="5829300"/>
          </a:xfrm>
        </p:spPr>
      </p:pic>
    </p:spTree>
    <p:extLst>
      <p:ext uri="{BB962C8B-B14F-4D97-AF65-F5344CB8AC3E}">
        <p14:creationId xmlns:p14="http://schemas.microsoft.com/office/powerpoint/2010/main" val="123730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8186" y="4035953"/>
            <a:ext cx="2914650" cy="1157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206385" y="860788"/>
            <a:ext cx="3571875" cy="2271713"/>
          </a:xfrm>
          <a:prstGeom prst="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естиугольник 5"/>
          <p:cNvSpPr/>
          <p:nvPr/>
        </p:nvSpPr>
        <p:spPr>
          <a:xfrm>
            <a:off x="728186" y="1075657"/>
            <a:ext cx="2386012" cy="2300288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122996" y="1075657"/>
            <a:ext cx="2085975" cy="198596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28433" y="3550117"/>
            <a:ext cx="2114550" cy="19722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12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V="1">
            <a:off x="1871663" y="1600200"/>
            <a:ext cx="6072187" cy="71438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829550" y="2243137"/>
            <a:ext cx="1557338" cy="1757363"/>
          </a:xfrm>
          <a:prstGeom prst="line">
            <a:avLst/>
          </a:prstGeom>
          <a:ln w="76200"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443163" y="2643188"/>
            <a:ext cx="4471987" cy="2028825"/>
          </a:xfrm>
          <a:prstGeom prst="line">
            <a:avLst/>
          </a:prstGeom>
          <a:ln w="76200"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70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2811" y="1585381"/>
            <a:ext cx="8220892" cy="3318936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/>
              <a:t>Фізкультхвилинка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74283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4, с</a:t>
            </a:r>
            <a:r>
              <a:rPr lang="uk-UA" dirty="0" smtClean="0"/>
              <a:t>. 17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3211" y="2160589"/>
            <a:ext cx="9387213" cy="3880773"/>
          </a:xfrm>
        </p:spPr>
        <p:txBody>
          <a:bodyPr>
            <a:normAutofit fontScale="85000" lnSpcReduction="10000"/>
          </a:bodyPr>
          <a:lstStyle/>
          <a:p>
            <a:r>
              <a:rPr lang="uk-UA" sz="5400" b="1" dirty="0" smtClean="0"/>
              <a:t>12 - 3                         39-30 + 4</a:t>
            </a:r>
            <a:endParaRPr lang="uk-UA" sz="5400" b="1" dirty="0" smtClean="0"/>
          </a:p>
          <a:p>
            <a:r>
              <a:rPr lang="uk-UA" sz="5400" b="1" dirty="0" smtClean="0"/>
              <a:t>7 + 4 - 3                     8 + 4 - 12   </a:t>
            </a:r>
            <a:endParaRPr lang="uk-UA" sz="5400" b="1" dirty="0" smtClean="0"/>
          </a:p>
          <a:p>
            <a:pPr marL="0" indent="0">
              <a:buNone/>
            </a:pPr>
            <a:endParaRPr lang="uk-UA" dirty="0"/>
          </a:p>
          <a:p>
            <a:r>
              <a:rPr lang="uk-UA" sz="4400" b="1" i="1" dirty="0" smtClean="0"/>
              <a:t>Склади різні </a:t>
            </a:r>
            <a:r>
              <a:rPr lang="uk-UA" sz="4400" b="1" i="1" dirty="0" smtClean="0"/>
              <a:t>задачі </a:t>
            </a:r>
            <a:r>
              <a:rPr lang="uk-UA" sz="4400" b="1" i="1" dirty="0" smtClean="0"/>
              <a:t>за першим </a:t>
            </a:r>
            <a:r>
              <a:rPr lang="uk-UA" sz="4400" b="1" i="1" dirty="0" smtClean="0"/>
              <a:t>виразом.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238517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6, с</a:t>
            </a:r>
            <a:r>
              <a:rPr lang="uk-UA" dirty="0" smtClean="0"/>
              <a:t>. 18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b="1" i="1" dirty="0" smtClean="0"/>
              <a:t>Порівняйте 2 задачі</a:t>
            </a:r>
            <a:r>
              <a:rPr lang="uk-UA" sz="4000" b="1" i="1" dirty="0" smtClean="0"/>
              <a:t>. Що </a:t>
            </a:r>
            <a:r>
              <a:rPr lang="uk-UA" sz="4000" b="1" i="1" dirty="0" smtClean="0"/>
              <a:t>в них подібне й відмінне?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3272571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377" y="2939520"/>
            <a:ext cx="9601196" cy="1303867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solidFill>
                  <a:schemeClr val="accent4">
                    <a:lumMod val="75000"/>
                  </a:schemeClr>
                </a:solidFill>
              </a:rPr>
              <a:t>МОЛОДЦІ!!!</a:t>
            </a:r>
            <a:endParaRPr lang="ru-RU" sz="9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284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72</Words>
  <Application>Microsoft Office PowerPoint</Application>
  <PresentationFormat>Широкоэкранный</PresentationFormat>
  <Paragraphs>15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Andalus</vt:lpstr>
      <vt:lpstr>Arial</vt:lpstr>
      <vt:lpstr>Trebuchet MS</vt:lpstr>
      <vt:lpstr>Wingdings 3</vt:lpstr>
      <vt:lpstr>Аспект</vt:lpstr>
      <vt:lpstr>Презентация PowerPoint</vt:lpstr>
      <vt:lpstr>вересня Класна робота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4, с. 17</vt:lpstr>
      <vt:lpstr>Завдання 6, с. 18</vt:lpstr>
      <vt:lpstr>МОЛОДЦІ!!!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Світлана</dc:creator>
  <cp:lastModifiedBy>Alla Kravchenko</cp:lastModifiedBy>
  <cp:revision>6</cp:revision>
  <dcterms:created xsi:type="dcterms:W3CDTF">2020-08-05T14:44:31Z</dcterms:created>
  <dcterms:modified xsi:type="dcterms:W3CDTF">2020-09-02T09:48:35Z</dcterms:modified>
</cp:coreProperties>
</file>