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6" r:id="rId4"/>
    <p:sldId id="259" r:id="rId5"/>
    <p:sldId id="265" r:id="rId6"/>
    <p:sldId id="264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F66AC-9344-433E-AAF8-6918663F62B3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3562-5507-445E-AD0E-22DBA6CC80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821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F66AC-9344-433E-AAF8-6918663F62B3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3562-5507-445E-AD0E-22DBA6CC80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7582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F66AC-9344-433E-AAF8-6918663F62B3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3562-5507-445E-AD0E-22DBA6CC8093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064650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F66AC-9344-433E-AAF8-6918663F62B3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3562-5507-445E-AD0E-22DBA6CC80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54188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F66AC-9344-433E-AAF8-6918663F62B3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3562-5507-445E-AD0E-22DBA6CC8093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975656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F66AC-9344-433E-AAF8-6918663F62B3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3562-5507-445E-AD0E-22DBA6CC80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361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F66AC-9344-433E-AAF8-6918663F62B3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3562-5507-445E-AD0E-22DBA6CC80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88999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F66AC-9344-433E-AAF8-6918663F62B3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3562-5507-445E-AD0E-22DBA6CC80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1621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F66AC-9344-433E-AAF8-6918663F62B3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3562-5507-445E-AD0E-22DBA6CC80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261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F66AC-9344-433E-AAF8-6918663F62B3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3562-5507-445E-AD0E-22DBA6CC80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5325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F66AC-9344-433E-AAF8-6918663F62B3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3562-5507-445E-AD0E-22DBA6CC80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70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F66AC-9344-433E-AAF8-6918663F62B3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3562-5507-445E-AD0E-22DBA6CC80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1303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F66AC-9344-433E-AAF8-6918663F62B3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3562-5507-445E-AD0E-22DBA6CC80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340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F66AC-9344-433E-AAF8-6918663F62B3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3562-5507-445E-AD0E-22DBA6CC80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8709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F66AC-9344-433E-AAF8-6918663F62B3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3562-5507-445E-AD0E-22DBA6CC80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9121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F66AC-9344-433E-AAF8-6918663F62B3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3562-5507-445E-AD0E-22DBA6CC80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5238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6F66AC-9344-433E-AAF8-6918663F62B3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A833562-5507-445E-AD0E-22DBA6CC80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8864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7544" y="2667000"/>
            <a:ext cx="83335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i="1" dirty="0" smtClean="0">
                <a:solidFill>
                  <a:srgbClr val="00B050"/>
                </a:solidFill>
              </a:rPr>
              <a:t>          </a:t>
            </a:r>
            <a:r>
              <a:rPr lang="uk-UA" sz="2800" b="1" i="1" dirty="0" smtClean="0">
                <a:solidFill>
                  <a:srgbClr val="FF0000"/>
                </a:solidFill>
              </a:rPr>
              <a:t> </a:t>
            </a:r>
            <a:r>
              <a:rPr lang="uk-UA" sz="2800" b="1" i="1" dirty="0" smtClean="0"/>
              <a:t>Тема: </a:t>
            </a:r>
            <a:r>
              <a:rPr lang="uk-UA" sz="2800" b="1" i="1" dirty="0" smtClean="0">
                <a:solidFill>
                  <a:srgbClr val="0000FF"/>
                </a:solidFill>
              </a:rPr>
              <a:t>Способи </a:t>
            </a:r>
            <a:r>
              <a:rPr lang="uk-UA" sz="2800" b="1" i="1" dirty="0" smtClean="0">
                <a:solidFill>
                  <a:srgbClr val="0000FF"/>
                </a:solidFill>
              </a:rPr>
              <a:t>перевірки дії додавання. Задачі, що містять </a:t>
            </a:r>
            <a:endParaRPr lang="uk-UA" sz="2800" b="1" i="1" dirty="0" smtClean="0">
              <a:solidFill>
                <a:srgbClr val="0000FF"/>
              </a:solidFill>
            </a:endParaRPr>
          </a:p>
          <a:p>
            <a:r>
              <a:rPr lang="uk-UA" sz="2800" b="1" i="1" dirty="0" smtClean="0">
                <a:solidFill>
                  <a:srgbClr val="0000FF"/>
                </a:solidFill>
              </a:rPr>
              <a:t>збільшення </a:t>
            </a:r>
            <a:r>
              <a:rPr lang="uk-UA" sz="2800" b="1" i="1" dirty="0" smtClean="0">
                <a:solidFill>
                  <a:srgbClr val="0000FF"/>
                </a:solidFill>
              </a:rPr>
              <a:t>числа на кілька </a:t>
            </a:r>
            <a:r>
              <a:rPr lang="uk-UA" sz="2800" b="1" i="1" dirty="0" smtClean="0">
                <a:solidFill>
                  <a:srgbClr val="0000FF"/>
                </a:solidFill>
              </a:rPr>
              <a:t>одиниць </a:t>
            </a:r>
            <a:r>
              <a:rPr lang="uk-UA" sz="2800" b="1" i="1" dirty="0" smtClean="0">
                <a:solidFill>
                  <a:srgbClr val="FF0000"/>
                </a:solidFill>
              </a:rPr>
              <a:t> </a:t>
            </a:r>
            <a:endParaRPr lang="ru-RU" sz="2800" b="1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28662" y="428604"/>
            <a:ext cx="75009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                                        </a:t>
            </a:r>
            <a:r>
              <a:rPr lang="uk-UA" sz="3600" b="1" i="1" dirty="0" smtClean="0">
                <a:solidFill>
                  <a:srgbClr val="0000FF"/>
                </a:solidFill>
              </a:rPr>
              <a:t> травня</a:t>
            </a:r>
          </a:p>
          <a:p>
            <a:r>
              <a:rPr lang="uk-UA" sz="3600" b="1" i="1" dirty="0" smtClean="0">
                <a:solidFill>
                  <a:srgbClr val="0000FF"/>
                </a:solidFill>
              </a:rPr>
              <a:t>             Класна робота  </a:t>
            </a:r>
            <a:endParaRPr lang="ru-RU" sz="3600" b="1" i="1" dirty="0">
              <a:solidFill>
                <a:srgbClr val="0000FF"/>
              </a:solidFill>
            </a:endParaRPr>
          </a:p>
        </p:txBody>
      </p:sp>
      <p:sp>
        <p:nvSpPr>
          <p:cNvPr id="3074" name="AutoShape 2" descr="Презентація на тему: &quot;Числа 21-40. Круглі числа. Утворення чисел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76" name="AutoShape 4" descr="Презентація на тему: &quot;Числа 21-40. Круглі числа. Утворення чисел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080" name="Picture 8" descr="Презентація на тему: &quot;Числа 21-40. Круглі числа. Утворення чисел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8006" y="1628933"/>
            <a:ext cx="6215106" cy="442915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800" b="1" i="1" dirty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Порахуй</a:t>
            </a:r>
            <a:endParaRPr lang="ru-RU" sz="2800" b="1" i="1" dirty="0">
              <a:solidFill>
                <a:srgbClr val="0000FF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9512" y="1270000"/>
            <a:ext cx="8352928" cy="5328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1530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71538" y="714356"/>
            <a:ext cx="6858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i="1" dirty="0" smtClean="0">
                <a:solidFill>
                  <a:srgbClr val="0000FF"/>
                </a:solidFill>
              </a:rPr>
              <a:t>Робота з підручником </a:t>
            </a:r>
            <a:endParaRPr lang="ru-RU" sz="2800" b="1" i="1" dirty="0">
              <a:solidFill>
                <a:srgbClr val="00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14414" y="1428736"/>
            <a:ext cx="52864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i="1" dirty="0" smtClean="0"/>
              <a:t>                           Задача  16</a:t>
            </a:r>
            <a:endParaRPr lang="ru-RU" sz="2800" b="1" i="1" dirty="0"/>
          </a:p>
        </p:txBody>
      </p:sp>
      <p:sp>
        <p:nvSpPr>
          <p:cNvPr id="7" name="TextBox 6"/>
          <p:cNvSpPr txBox="1"/>
          <p:nvPr/>
        </p:nvSpPr>
        <p:spPr>
          <a:xfrm>
            <a:off x="1403648" y="1951956"/>
            <a:ext cx="564360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i="1" dirty="0" smtClean="0">
                <a:solidFill>
                  <a:srgbClr val="C00000"/>
                </a:solidFill>
              </a:rPr>
              <a:t>Периметр - 100 м</a:t>
            </a:r>
          </a:p>
          <a:p>
            <a:r>
              <a:rPr lang="uk-UA" sz="2800" b="1" i="1" dirty="0" smtClean="0">
                <a:solidFill>
                  <a:srgbClr val="C00000"/>
                </a:solidFill>
              </a:rPr>
              <a:t>Довжина 1 сторони –15</a:t>
            </a:r>
          </a:p>
          <a:p>
            <a:r>
              <a:rPr lang="uk-UA" sz="2800" b="1" i="1" dirty="0" smtClean="0">
                <a:solidFill>
                  <a:srgbClr val="C00000"/>
                </a:solidFill>
              </a:rPr>
              <a:t>Довжина 2 сторони- 24 м</a:t>
            </a:r>
          </a:p>
          <a:p>
            <a:r>
              <a:rPr lang="uk-UA" sz="2800" b="1" i="1" dirty="0" smtClean="0">
                <a:solidFill>
                  <a:srgbClr val="C00000"/>
                </a:solidFill>
              </a:rPr>
              <a:t>Довжина 3 сторони- 35</a:t>
            </a:r>
          </a:p>
          <a:p>
            <a:r>
              <a:rPr lang="uk-UA" sz="2800" b="1" i="1" dirty="0" smtClean="0">
                <a:solidFill>
                  <a:srgbClr val="C00000"/>
                </a:solidFill>
              </a:rPr>
              <a:t>Довжина 4 сторони – </a:t>
            </a:r>
            <a:r>
              <a:rPr lang="uk-UA" sz="2800" b="1" i="1" dirty="0">
                <a:solidFill>
                  <a:srgbClr val="C00000"/>
                </a:solidFill>
              </a:rPr>
              <a:t> </a:t>
            </a:r>
            <a:r>
              <a:rPr lang="uk-UA" sz="2800" b="1" i="1" dirty="0" smtClean="0">
                <a:solidFill>
                  <a:srgbClr val="C00000"/>
                </a:solidFill>
              </a:rPr>
              <a:t>? м </a:t>
            </a:r>
          </a:p>
          <a:p>
            <a:pPr algn="ctr"/>
            <a:r>
              <a:rPr lang="uk-UA" sz="2800" b="1" i="1" dirty="0" smtClean="0"/>
              <a:t>Задача 18</a:t>
            </a:r>
          </a:p>
          <a:p>
            <a:pPr algn="ctr"/>
            <a:r>
              <a:rPr lang="uk-UA" sz="2800" b="1" i="1" dirty="0" smtClean="0"/>
              <a:t>Було стрічки-?</a:t>
            </a:r>
          </a:p>
          <a:p>
            <a:pPr algn="ctr"/>
            <a:r>
              <a:rPr lang="uk-UA" sz="2800" b="1" i="1" dirty="0" smtClean="0"/>
              <a:t>Витратили – 7м і 8м</a:t>
            </a:r>
          </a:p>
          <a:p>
            <a:pPr algn="ctr"/>
            <a:r>
              <a:rPr lang="uk-UA" sz="2800" b="1" i="1" dirty="0" smtClean="0"/>
              <a:t>Залишилося -25 м</a:t>
            </a:r>
            <a:endParaRPr lang="uk-UA" sz="2800" b="1" i="1" dirty="0"/>
          </a:p>
          <a:p>
            <a:endParaRPr lang="uk-UA" sz="2800" b="1" i="1" dirty="0" smtClean="0">
              <a:solidFill>
                <a:srgbClr val="C00000"/>
              </a:solidFill>
            </a:endParaRPr>
          </a:p>
          <a:p>
            <a:endParaRPr lang="ru-RU" sz="2800" b="1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42910" y="1071546"/>
            <a:ext cx="714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dirty="0" smtClean="0"/>
              <a:t>   </a:t>
            </a:r>
            <a:r>
              <a:rPr lang="uk-UA" sz="3200" b="1" i="1" dirty="0" smtClean="0">
                <a:solidFill>
                  <a:srgbClr val="0000FF"/>
                </a:solidFill>
              </a:rPr>
              <a:t>Самооцінка </a:t>
            </a:r>
            <a:r>
              <a:rPr lang="uk-UA" sz="3200" b="1" i="1" dirty="0" smtClean="0">
                <a:solidFill>
                  <a:srgbClr val="0000FF"/>
                </a:solidFill>
              </a:rPr>
              <a:t>настрою</a:t>
            </a:r>
            <a:endParaRPr lang="ru-RU" sz="3200" b="1" i="1" dirty="0">
              <a:solidFill>
                <a:srgbClr val="0000FF"/>
              </a:solidFill>
            </a:endParaRPr>
          </a:p>
        </p:txBody>
      </p:sp>
      <p:sp>
        <p:nvSpPr>
          <p:cNvPr id="2" name="AutoShape 2" descr="Де смайлики в Whatsapp на айФоні, і як їх включит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10" y="1772816"/>
            <a:ext cx="6449370" cy="241342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115616" y="764704"/>
            <a:ext cx="664373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                                  </a:t>
            </a:r>
            <a:r>
              <a:rPr lang="uk-UA" sz="4000" i="1" dirty="0">
                <a:solidFill>
                  <a:srgbClr val="0000FF"/>
                </a:solidFill>
              </a:rPr>
              <a:t>Дякую</a:t>
            </a:r>
            <a:r>
              <a:rPr lang="uk-UA" sz="4000" i="1">
                <a:solidFill>
                  <a:srgbClr val="0000FF"/>
                </a:solidFill>
              </a:rPr>
              <a:t>! </a:t>
            </a:r>
            <a:endParaRPr lang="uk-UA" sz="4000" i="1" smtClean="0">
              <a:solidFill>
                <a:srgbClr val="0000FF"/>
              </a:solidFill>
            </a:endParaRPr>
          </a:p>
          <a:p>
            <a:pPr algn="ctr"/>
            <a:r>
              <a:rPr lang="uk-UA" sz="4000" i="1" smtClean="0">
                <a:solidFill>
                  <a:srgbClr val="0000FF"/>
                </a:solidFill>
              </a:rPr>
              <a:t>До </a:t>
            </a:r>
            <a:r>
              <a:rPr lang="uk-UA" sz="4000" i="1" dirty="0" smtClean="0">
                <a:solidFill>
                  <a:srgbClr val="0000FF"/>
                </a:solidFill>
              </a:rPr>
              <a:t>побачення! </a:t>
            </a:r>
            <a:endParaRPr lang="ru-RU" sz="4000" i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140</TotalTime>
  <Words>76</Words>
  <Application>Microsoft Office PowerPoint</Application>
  <PresentationFormat>Экран (4:3)</PresentationFormat>
  <Paragraphs>19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Аспект</vt:lpstr>
      <vt:lpstr>Презентация PowerPoint</vt:lpstr>
      <vt:lpstr>Презентация PowerPoint</vt:lpstr>
      <vt:lpstr>Порахуй</vt:lpstr>
      <vt:lpstr>Презентация PowerPoint</vt:lpstr>
      <vt:lpstr>Презентация PowerPoint</vt:lpstr>
      <vt:lpstr>Презентация PowerPoint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 Windows</dc:creator>
  <cp:lastModifiedBy>Alla Kravchenko</cp:lastModifiedBy>
  <cp:revision>15</cp:revision>
  <dcterms:created xsi:type="dcterms:W3CDTF">2020-05-16T14:13:37Z</dcterms:created>
  <dcterms:modified xsi:type="dcterms:W3CDTF">2020-09-07T10:29:53Z</dcterms:modified>
</cp:coreProperties>
</file>