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"/>
  </p:notesMasterIdLst>
  <p:sldIdLst>
    <p:sldId id="271" r:id="rId2"/>
    <p:sldId id="281" r:id="rId3"/>
    <p:sldId id="282" r:id="rId4"/>
    <p:sldId id="275" r:id="rId5"/>
    <p:sldId id="277" r:id="rId6"/>
    <p:sldId id="280" r:id="rId7"/>
    <p:sldId id="274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3399"/>
    <a:srgbClr val="990033"/>
    <a:srgbClr val="B7E8EF"/>
    <a:srgbClr val="F5F9CF"/>
    <a:srgbClr val="C3F5DB"/>
    <a:srgbClr val="CAF6DF"/>
    <a:srgbClr val="F1A899"/>
    <a:srgbClr val="FF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50" autoAdjust="0"/>
    <p:restoredTop sz="94660"/>
  </p:normalViewPr>
  <p:slideViewPr>
    <p:cSldViewPr>
      <p:cViewPr varScale="1">
        <p:scale>
          <a:sx n="83" d="100"/>
          <a:sy n="83" d="100"/>
        </p:scale>
        <p:origin x="10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DD9EB-8F9F-449F-A62F-9DADD16CCA77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8E3B-FB42-4A4B-A834-8BBB3B6F7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89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D08C4-140F-4D27-AF08-B7B41421D06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0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2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5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24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059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018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91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834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10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02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12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1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46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28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4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2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39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71C9-7E62-4C7B-A940-8ECC75766FC3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CB84CD-8749-423A-991B-A6C07BC0D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44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zubrila.com/wp-content/uploads/2015/05/839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755576" y="303621"/>
            <a:ext cx="5682325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</a:p>
          <a:p>
            <a:pPr algn="ctr">
              <a:lnSpc>
                <a:spcPct val="150000"/>
              </a:lnSpc>
            </a:pPr>
            <a:r>
              <a:rPr lang="uk-UA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</a:t>
            </a:r>
            <a:r>
              <a:rPr lang="uk-UA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 </a:t>
            </a:r>
            <a:endParaRPr lang="uk-UA" sz="4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uk-UA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 числа </a:t>
            </a:r>
            <a:r>
              <a:rPr lang="uk-UA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pic>
        <p:nvPicPr>
          <p:cNvPr id="27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35" y="5186403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61" y="5430853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25" y="5226070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377" y="5368134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072" y="5225276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42" y="4441624"/>
            <a:ext cx="1846359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4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97 0.07107 C -0.06198 0.02407 -0.05417 -0.03495 -0.07084 -0.06296 C -0.08837 -0.09352 -0.12952 -0.09097 -0.1717 -0.06134 C -0.14184 -0.11296 -0.13073 -0.16551 -0.14792 -0.1956 C -0.16528 -0.22546 -0.20677 -0.22338 -0.24913 -0.19329 C -0.21875 -0.24468 -0.20677 -0.29653 -0.22413 -0.32639 C -0.24219 -0.35625 -0.28594 -0.35926 -0.32778 -0.32847 C -0.29601 -0.37662 -0.28438 -0.4294 -0.30486 -0.46412 C -0.31858 -0.48819 -0.36215 -0.49074 -0.40521 -0.46134 C -0.37275 -0.50787 -0.36354 -0.56528 -0.3809 -0.59514 C -0.39827 -0.62477 -0.43993 -0.62338 -0.48229 -0.59352 C -0.45243 -0.64444 -0.44097 -0.69792 -0.45834 -0.72778 C -0.47639 -0.75833 -0.51702 -0.75602 -0.56215 -0.72986 C -0.52952 -0.77616 -0.51788 -0.82986 -0.53559 -0.85995 C -0.55313 -0.89028 -0.5967 -0.8919 -0.63906 -0.86227 C -0.60643 -0.90949 -0.59549 -0.96296 -0.6158 -0.99676 C -0.63229 -1.02593 -0.67379 -1.02454 -0.7165 -0.99468 " pathEditMode="relative" rAng="-7669671" ptsTypes="fffffffffffffffff">
                                      <p:cBhvr>
                                        <p:cTn id="33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82" y="-5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34" descr="839">
            <a:hlinkClick r:id="rId2"/>
          </p:cNvPr>
          <p:cNvPicPr/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013" y="1540112"/>
            <a:ext cx="3672408" cy="3443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0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67544" y="206993"/>
            <a:ext cx="7032407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Заповни натуральний склад </a:t>
            </a:r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чисел.</a:t>
            </a:r>
            <a:endParaRPr lang="ru-RU" sz="36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6712" y="1928802"/>
            <a:ext cx="750970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uk-UA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1 . . </a:t>
            </a:r>
            <a:r>
              <a:rPr lang="uk-UA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4 . </a:t>
            </a:r>
            <a:r>
              <a:rPr lang="uk-UA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</a:t>
            </a:r>
            <a:r>
              <a:rPr lang="uk-UA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8 . </a:t>
            </a:r>
            <a:r>
              <a:rPr lang="uk-UA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uk-UA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9 . </a:t>
            </a:r>
            <a:r>
              <a:rPr lang="uk-UA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 . . 3 . .</a:t>
            </a:r>
            <a:endParaRPr lang="ru-RU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1691680" y="1268760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691680" y="2708920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763688" y="3429000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91680" y="4149080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691680" y="1916832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1763688" y="76470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1763688" y="1412776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11760" y="1412776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763688" y="220486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3059832" y="220486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2411760" y="220486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707904" y="292494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3059832" y="292494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11760" y="292494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763688" y="292494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067944" y="364502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491880" y="364502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2915816" y="364502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2339752" y="364502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763688" y="3645024"/>
            <a:ext cx="576064" cy="50991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411760" y="76470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4355976" y="76470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5004048" y="76470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3707904" y="76470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3059832" y="76470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67544" y="764704"/>
            <a:ext cx="1136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 + 5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6948264" y="292494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6300192" y="292494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5652120" y="292494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004048" y="292494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355976" y="292494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7164288" y="364502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6516216" y="364502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940152" y="364502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5364088" y="364502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4716016" y="364502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6300192" y="220486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5652120" y="220486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5004048" y="220486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4355976" y="220486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3707904" y="2204864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059832" y="1412776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5004048" y="1412776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4355976" y="1412776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3707904" y="1412776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5652120" y="1412776"/>
            <a:ext cx="576064" cy="5099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67544" y="1412776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 + 5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67544" y="2204864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+ 5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67544" y="2924944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4 + 5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67544" y="3645024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5 + 5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596336" y="764704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6 - 5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596336" y="1412776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7 - 5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668344" y="2204864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8 - 5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40352" y="2924944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9 - 5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668344" y="3645024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10 - 5</a:t>
            </a:r>
            <a:endParaRPr lang="ru-RU" sz="3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9" grpId="0" animBg="1"/>
      <p:bldP spid="51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3" grpId="0" animBg="1"/>
      <p:bldP spid="67" grpId="0" animBg="1"/>
      <p:bldP spid="68" grpId="0" animBg="1"/>
      <p:bldP spid="70" grpId="0" animBg="1"/>
      <p:bldP spid="72" grpId="0" animBg="1"/>
      <p:bldP spid="74" grpId="0" animBg="1"/>
      <p:bldP spid="75" grpId="0" animBg="1"/>
      <p:bldP spid="77" grpId="0" animBg="1"/>
      <p:bldP spid="79" grpId="0" animBg="1"/>
      <p:bldP spid="80" grpId="0" animBg="1"/>
      <p:bldP spid="8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4313" y="214313"/>
            <a:ext cx="8786812" cy="1285875"/>
          </a:xfrm>
        </p:spPr>
        <p:txBody>
          <a:bodyPr/>
          <a:lstStyle/>
          <a:p>
            <a: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Під дубочком </a:t>
            </a:r>
            <a:r>
              <a:rPr lang="ru-RU" altLang="ru-RU" sz="2600" smtClean="0">
                <a:solidFill>
                  <a:srgbClr val="000099"/>
                </a:solidFill>
                <a:latin typeface="Arial Black" panose="020B0A04020102020204" pitchFamily="34" charset="0"/>
              </a:rPr>
              <a:t>5 грибочків</a:t>
            </a:r>
            <a: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, під ялинкою  їх </a:t>
            </a:r>
            <a:r>
              <a:rPr lang="en-US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-</a:t>
            </a:r>
            <a: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 </a:t>
            </a:r>
            <a:r>
              <a:rPr lang="ru-RU" altLang="ru-RU" sz="2600" smtClean="0">
                <a:solidFill>
                  <a:srgbClr val="000099"/>
                </a:solidFill>
                <a:latin typeface="Arial Black" panose="020B0A04020102020204" pitchFamily="34" charset="0"/>
              </a:rPr>
              <a:t>4</a:t>
            </a:r>
            <a: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.</a:t>
            </a:r>
            <a:b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</a:br>
            <a: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  <a:t>Скільки разом? Полічили?</a:t>
            </a:r>
            <a:br>
              <a:rPr lang="ru-RU" altLang="ru-RU" sz="2600" smtClean="0">
                <a:solidFill>
                  <a:srgbClr val="CC00CC"/>
                </a:solidFill>
                <a:latin typeface="Arial Black" panose="020B0A04020102020204" pitchFamily="34" charset="0"/>
              </a:rPr>
            </a:br>
            <a:endParaRPr lang="ru-RU" altLang="ru-RU" sz="2600" smtClean="0">
              <a:solidFill>
                <a:srgbClr val="CC00CC"/>
              </a:solidFill>
              <a:latin typeface="Arial Black" panose="020B0A04020102020204" pitchFamily="34" charset="0"/>
            </a:endParaRPr>
          </a:p>
        </p:txBody>
      </p:sp>
      <p:pic>
        <p:nvPicPr>
          <p:cNvPr id="14338" name="Picture 2" descr="C:\Documents and Settings\zhenya\Рабочий стол\НАЧАЛКА\60\ду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00188"/>
            <a:ext cx="2214562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C:\Documents and Settings\zhenya\Рабочий стол\НАЧАЛКА\60\елк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18" y="1665288"/>
            <a:ext cx="1738313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C:\Documents and Settings\zhenya\Рабочий стол\НАЧАЛКА\60\грибо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5072063"/>
            <a:ext cx="928687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C:\Documents and Settings\zhenya\Рабочий стол\НАЧАЛКА\60\грибо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72063"/>
            <a:ext cx="92868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Documents and Settings\zhenya\Рабочий стол\НАЧАЛКА\60\грибо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72063"/>
            <a:ext cx="928687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C:\Documents and Settings\zhenya\Рабочий стол\НАЧАЛКА\60\грибо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5072063"/>
            <a:ext cx="92868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C:\Documents and Settings\zhenya\Рабочий стол\НАЧАЛКА\60\грибо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072063"/>
            <a:ext cx="928687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722" y="4973638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000625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989512"/>
            <a:ext cx="8572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C:\Documents and Settings\zhenya\Рабочий стол\НАЧАЛКА\60\гриб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833" y="4973638"/>
            <a:ext cx="8572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23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522473"/>
            <a:ext cx="40957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70C0"/>
                </a:solidFill>
              </a:rPr>
              <a:t>РЕФЛЕКСІЯ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5146" y="1358916"/>
            <a:ext cx="520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</a:rPr>
              <a:t>- Сьогодні на </a:t>
            </a:r>
            <a:r>
              <a:rPr lang="uk-UA" sz="3600" b="1" dirty="0" err="1" smtClean="0">
                <a:solidFill>
                  <a:srgbClr val="002060"/>
                </a:solidFill>
              </a:rPr>
              <a:t>уроці</a:t>
            </a:r>
            <a:r>
              <a:rPr lang="uk-UA" sz="3600" b="1" dirty="0" smtClean="0">
                <a:solidFill>
                  <a:srgbClr val="002060"/>
                </a:solidFill>
              </a:rPr>
              <a:t> ми </a:t>
            </a:r>
            <a:r>
              <a:rPr lang="uk-UA" sz="3600" b="1" dirty="0" smtClean="0">
                <a:solidFill>
                  <a:srgbClr val="002060"/>
                </a:solidFill>
              </a:rPr>
              <a:t>       </a:t>
            </a:r>
            <a:endParaRPr lang="uk-UA" sz="3600" b="1" dirty="0" smtClean="0">
              <a:solidFill>
                <a:srgbClr val="002060"/>
              </a:solidFill>
            </a:endParaRPr>
          </a:p>
          <a:p>
            <a:r>
              <a:rPr lang="uk-UA" sz="3600" b="1" dirty="0">
                <a:solidFill>
                  <a:srgbClr val="002060"/>
                </a:solidFill>
              </a:rPr>
              <a:t>  </a:t>
            </a:r>
            <a:r>
              <a:rPr lang="uk-UA" sz="3600" b="1" dirty="0" smtClean="0">
                <a:solidFill>
                  <a:srgbClr val="002060"/>
                </a:solidFill>
              </a:rPr>
              <a:t>   дізналися про…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716" y="3284984"/>
            <a:ext cx="520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</a:rPr>
              <a:t>- Мені цікаво було…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4657054"/>
            <a:ext cx="6912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</a:rPr>
              <a:t>- Я </a:t>
            </a:r>
            <a:r>
              <a:rPr lang="uk-UA" sz="3600" b="1" dirty="0" smtClean="0">
                <a:solidFill>
                  <a:srgbClr val="002060"/>
                </a:solidFill>
              </a:rPr>
              <a:t>зрозумів/зрозуміла…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33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584" y="1952836"/>
            <a:ext cx="5579850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>
                <a:solidFill>
                  <a:srgbClr val="FF0000"/>
                </a:solidFill>
              </a:rPr>
              <a:t>Молодці, мої малята,</a:t>
            </a:r>
            <a:br>
              <a:rPr lang="uk-UA" sz="3200" b="1" i="1" dirty="0">
                <a:solidFill>
                  <a:srgbClr val="FF0000"/>
                </a:solidFill>
              </a:rPr>
            </a:br>
            <a:r>
              <a:rPr lang="uk-UA" sz="3200" b="1" i="1" dirty="0">
                <a:solidFill>
                  <a:srgbClr val="FF0000"/>
                </a:solidFill>
              </a:rPr>
              <a:t>Любі хлопчики й </a:t>
            </a:r>
            <a:r>
              <a:rPr lang="uk-UA" sz="3200" b="1" i="1" dirty="0" smtClean="0">
                <a:solidFill>
                  <a:srgbClr val="FF0000"/>
                </a:solidFill>
              </a:rPr>
              <a:t>дівчата.</a:t>
            </a:r>
            <a:r>
              <a:rPr lang="uk-UA" sz="3200" b="1" i="1" dirty="0">
                <a:solidFill>
                  <a:srgbClr val="FF0000"/>
                </a:solidFill>
              </a:rPr>
              <a:t/>
            </a:r>
            <a:br>
              <a:rPr lang="uk-UA" sz="3200" b="1" i="1" dirty="0">
                <a:solidFill>
                  <a:srgbClr val="FF0000"/>
                </a:solidFill>
              </a:rPr>
            </a:br>
            <a:r>
              <a:rPr lang="uk-UA" sz="3200" b="1" i="1" dirty="0">
                <a:solidFill>
                  <a:srgbClr val="FF0000"/>
                </a:solidFill>
              </a:rPr>
              <a:t>Усі завдання розв’язали,</a:t>
            </a:r>
            <a:br>
              <a:rPr lang="uk-UA" sz="3200" b="1" i="1" dirty="0">
                <a:solidFill>
                  <a:srgbClr val="FF0000"/>
                </a:solidFill>
              </a:rPr>
            </a:br>
            <a:r>
              <a:rPr lang="uk-UA" sz="3200" b="1" i="1" dirty="0">
                <a:solidFill>
                  <a:srgbClr val="FF0000"/>
                </a:solidFill>
              </a:rPr>
              <a:t>Дружно всі </a:t>
            </a:r>
            <a:r>
              <a:rPr lang="uk-UA" sz="3200" b="1" i="1" dirty="0" smtClean="0">
                <a:solidFill>
                  <a:srgbClr val="FF0000"/>
                </a:solidFill>
              </a:rPr>
              <a:t>попрацювали</a:t>
            </a:r>
            <a:r>
              <a:rPr lang="uk-UA" sz="3200" b="1" dirty="0" smtClean="0">
                <a:solidFill>
                  <a:srgbClr val="FF0000"/>
                </a:solidFill>
              </a:rPr>
              <a:t>.</a:t>
            </a:r>
            <a:endParaRPr kumimoji="0" lang="ru-RU" sz="3200" b="1" i="0" u="none" strike="noStrike" spc="50" normalizeH="0" baseline="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f4bb4521e57a1212e5cb32fe7014756cc264b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231561SlideId257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1444</TotalTime>
  <Words>99</Words>
  <Application>Microsoft Office PowerPoint</Application>
  <PresentationFormat>Экран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Georgia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Під дубочком 5 грибочків, під ялинкою  їх - 4. Скільки разом? Полічили?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Клетка Цифры Математика</dc:title>
  <dc:subject>Шаблон</dc:subject>
  <dc:creator>Питинёва Антонина Алексеевна</dc:creator>
  <cp:keywords>шаблон математика клетка цифры</cp:keywords>
  <cp:lastModifiedBy>Alla Kravchenko</cp:lastModifiedBy>
  <cp:revision>136</cp:revision>
  <dcterms:created xsi:type="dcterms:W3CDTF">2014-01-24T14:26:17Z</dcterms:created>
  <dcterms:modified xsi:type="dcterms:W3CDTF">2020-09-02T10:48:30Z</dcterms:modified>
</cp:coreProperties>
</file>