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65" r:id="rId2"/>
    <p:sldMasterId id="2147483982" r:id="rId3"/>
    <p:sldMasterId id="2147484016" r:id="rId4"/>
  </p:sldMasterIdLst>
  <p:sldIdLst>
    <p:sldId id="270" r:id="rId5"/>
    <p:sldId id="271" r:id="rId6"/>
    <p:sldId id="273" r:id="rId7"/>
    <p:sldId id="274" r:id="rId8"/>
    <p:sldId id="279" r:id="rId9"/>
    <p:sldId id="278" r:id="rId10"/>
    <p:sldId id="280" r:id="rId11"/>
    <p:sldId id="281" r:id="rId12"/>
    <p:sldId id="282" r:id="rId13"/>
    <p:sldId id="284" r:id="rId14"/>
    <p:sldId id="288" r:id="rId15"/>
    <p:sldId id="285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2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0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55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3254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37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6451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10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88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48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58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43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81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370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656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091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90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48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91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1510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6499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919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2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050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430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394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158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3626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679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621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354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285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791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31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84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2550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1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6225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9652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4067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1588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77780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540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885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0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8434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9355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988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6648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897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2745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579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605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85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5718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844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286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7982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1095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159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215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6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1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4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29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9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ED9CB-F572-429E-B77F-F419F46052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A39080-2C9C-423F-9910-0DFB7B427D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54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  <p:sldLayoutId id="2147483978" r:id="rId13"/>
    <p:sldLayoutId id="2147483979" r:id="rId14"/>
    <p:sldLayoutId id="2147483980" r:id="rId15"/>
    <p:sldLayoutId id="21474839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92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401D6-9FF9-4DED-B125-F1662CE43C5F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02.09.2020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947B22-F940-4D95-A725-EA8B7C84375E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7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  <p:sldLayoutId id="2147484029" r:id="rId13"/>
    <p:sldLayoutId id="2147484030" r:id="rId14"/>
    <p:sldLayoutId id="2147484031" r:id="rId15"/>
    <p:sldLayoutId id="21474840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2060848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Тема:</a:t>
            </a:r>
          </a:p>
          <a:p>
            <a:pPr algn="ctr"/>
            <a:r>
              <a:rPr lang="ru-RU" sz="3200" b="1" i="1" dirty="0" err="1" smtClean="0">
                <a:solidFill>
                  <a:srgbClr val="C00000"/>
                </a:solidFill>
              </a:rPr>
              <a:t>Вправи</a:t>
            </a:r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  <a:r>
              <a:rPr lang="ru-RU" sz="3200" b="1" i="1" dirty="0">
                <a:solidFill>
                  <a:srgbClr val="C00000"/>
                </a:solidFill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</a:rPr>
              <a:t>засвоєння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</a:rPr>
              <a:t>таблиць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</a:rPr>
              <a:t>додавання</a:t>
            </a:r>
            <a:r>
              <a:rPr lang="ru-RU" sz="3200" b="1" i="1" dirty="0">
                <a:solidFill>
                  <a:srgbClr val="C00000"/>
                </a:solidFill>
              </a:rPr>
              <a:t> і </a:t>
            </a:r>
            <a:r>
              <a:rPr lang="ru-RU" sz="3200" b="1" i="1" dirty="0" err="1">
                <a:solidFill>
                  <a:srgbClr val="C00000"/>
                </a:solidFill>
              </a:rPr>
              <a:t>віднімання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</a:rPr>
              <a:t>числа</a:t>
            </a:r>
            <a:endParaRPr lang="uk-UA" sz="3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29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00808"/>
            <a:ext cx="88062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err="1">
                <a:solidFill>
                  <a:srgbClr val="00B050"/>
                </a:solidFill>
              </a:rPr>
              <a:t>Було</a:t>
            </a:r>
            <a:r>
              <a:rPr lang="ru-RU" sz="5400" b="1" dirty="0">
                <a:solidFill>
                  <a:srgbClr val="00B050"/>
                </a:solidFill>
              </a:rPr>
              <a:t> – </a:t>
            </a:r>
            <a:r>
              <a:rPr lang="ru-RU" sz="5400" b="1" dirty="0" smtClean="0">
                <a:solidFill>
                  <a:srgbClr val="00B050"/>
                </a:solidFill>
              </a:rPr>
              <a:t>7 </a:t>
            </a:r>
            <a:r>
              <a:rPr lang="ru-RU" sz="5400" b="1" dirty="0" err="1" smtClean="0">
                <a:solidFill>
                  <a:srgbClr val="00B050"/>
                </a:solidFill>
              </a:rPr>
              <a:t>горіхів</a:t>
            </a:r>
            <a:endParaRPr lang="ru-RU" sz="5400" b="1" dirty="0" smtClean="0">
              <a:solidFill>
                <a:srgbClr val="00B050"/>
              </a:solidFill>
            </a:endParaRPr>
          </a:p>
          <a:p>
            <a:r>
              <a:rPr lang="ru-RU" sz="5400" b="1" dirty="0" smtClean="0">
                <a:solidFill>
                  <a:srgbClr val="00B050"/>
                </a:solidFill>
              </a:rPr>
              <a:t>і </a:t>
            </a:r>
            <a:r>
              <a:rPr lang="ru-RU" sz="5400" b="1" dirty="0">
                <a:solidFill>
                  <a:srgbClr val="00B050"/>
                </a:solidFill>
              </a:rPr>
              <a:t>5</a:t>
            </a:r>
            <a:r>
              <a:rPr lang="ru-RU" sz="5400" b="1" dirty="0" smtClean="0">
                <a:solidFill>
                  <a:srgbClr val="00B050"/>
                </a:solidFill>
              </a:rPr>
              <a:t> </a:t>
            </a:r>
            <a:r>
              <a:rPr lang="ru-RU" sz="5400" b="1" dirty="0" err="1" smtClean="0">
                <a:solidFill>
                  <a:srgbClr val="00B050"/>
                </a:solidFill>
              </a:rPr>
              <a:t>грибів</a:t>
            </a:r>
            <a:endParaRPr lang="ru-RU" sz="5400" b="1" dirty="0">
              <a:solidFill>
                <a:srgbClr val="00B050"/>
              </a:solidFill>
            </a:endParaRPr>
          </a:p>
          <a:p>
            <a:r>
              <a:rPr lang="ru-RU" sz="5400" b="1" dirty="0" err="1">
                <a:solidFill>
                  <a:srgbClr val="00B050"/>
                </a:solidFill>
              </a:rPr>
              <a:t>Знайшла</a:t>
            </a:r>
            <a:r>
              <a:rPr lang="ru-RU" sz="5400" b="1" dirty="0">
                <a:solidFill>
                  <a:srgbClr val="00B050"/>
                </a:solidFill>
              </a:rPr>
              <a:t> – 3 </a:t>
            </a:r>
            <a:r>
              <a:rPr lang="ru-RU" sz="5400" b="1" dirty="0" err="1">
                <a:solidFill>
                  <a:srgbClr val="00B050"/>
                </a:solidFill>
              </a:rPr>
              <a:t>горіхи</a:t>
            </a:r>
            <a:endParaRPr lang="ru-RU" sz="5400" b="1" dirty="0">
              <a:solidFill>
                <a:srgbClr val="00B050"/>
              </a:solidFill>
            </a:endParaRPr>
          </a:p>
          <a:p>
            <a:r>
              <a:rPr lang="ru-RU" sz="5400" b="1" dirty="0">
                <a:solidFill>
                  <a:srgbClr val="00B050"/>
                </a:solidFill>
              </a:rPr>
              <a:t>Стало - ? </a:t>
            </a:r>
            <a:r>
              <a:rPr lang="ru-RU" sz="5400" b="1" dirty="0" err="1" smtClean="0">
                <a:solidFill>
                  <a:srgbClr val="00B050"/>
                </a:solidFill>
              </a:rPr>
              <a:t>горіхів</a:t>
            </a:r>
            <a:endParaRPr lang="ru-RU" sz="5400" b="1" dirty="0" smtClean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332656"/>
            <a:ext cx="6845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0070C0"/>
                </a:solidFill>
              </a:rPr>
              <a:t>Скорочений запис задачі</a:t>
            </a:r>
            <a:endParaRPr lang="uk-UA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916832"/>
            <a:ext cx="81986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8800" b="1" dirty="0">
                <a:solidFill>
                  <a:srgbClr val="002060"/>
                </a:solidFill>
              </a:rPr>
              <a:t>7</a:t>
            </a:r>
            <a:r>
              <a:rPr lang="uk-UA" sz="8800" b="1" dirty="0" smtClean="0">
                <a:solidFill>
                  <a:srgbClr val="002060"/>
                </a:solidFill>
              </a:rPr>
              <a:t> </a:t>
            </a:r>
            <a:r>
              <a:rPr lang="uk-UA" sz="8800" b="1" dirty="0">
                <a:solidFill>
                  <a:srgbClr val="002060"/>
                </a:solidFill>
              </a:rPr>
              <a:t>+ 3 = </a:t>
            </a:r>
            <a:r>
              <a:rPr lang="uk-UA" sz="8800" b="1" dirty="0" smtClean="0">
                <a:solidFill>
                  <a:srgbClr val="002060"/>
                </a:solidFill>
              </a:rPr>
              <a:t>10 </a:t>
            </a:r>
            <a:r>
              <a:rPr lang="uk-UA" sz="8800" b="1" dirty="0">
                <a:solidFill>
                  <a:srgbClr val="002060"/>
                </a:solidFill>
              </a:rPr>
              <a:t>(г.)</a:t>
            </a:r>
          </a:p>
        </p:txBody>
      </p:sp>
    </p:spTree>
    <p:extLst>
      <p:ext uri="{BB962C8B-B14F-4D97-AF65-F5344CB8AC3E}">
        <p14:creationId xmlns:p14="http://schemas.microsoft.com/office/powerpoint/2010/main" val="218995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66745"/>
            <a:ext cx="5616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0070C0"/>
                </a:solidFill>
              </a:rPr>
              <a:t>Гра «Знайди зайве»</a:t>
            </a:r>
            <a:endParaRPr lang="uk-UA" sz="4000" b="1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3" y="1412776"/>
            <a:ext cx="806489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9035018">
            <a:off x="2167907" y="2319621"/>
            <a:ext cx="46750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Молодці</a:t>
            </a:r>
            <a:r>
              <a:rPr lang="ru-RU" sz="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  <a:endParaRPr lang="ru-RU" sz="8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Результат пошуку зображень за запитом &quot;смайлик&quot;"/>
          <p:cNvSpPr>
            <a:spLocks noChangeAspect="1" noChangeArrowheads="1"/>
          </p:cNvSpPr>
          <p:nvPr/>
        </p:nvSpPr>
        <p:spPr bwMode="auto">
          <a:xfrm>
            <a:off x="3923928" y="3068960"/>
            <a:ext cx="230424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80728"/>
            <a:ext cx="4680520" cy="333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30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904" y="451834"/>
            <a:ext cx="6130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00B050"/>
                </a:solidFill>
              </a:rPr>
              <a:t>Гра  «Обчисли швидко»</a:t>
            </a:r>
            <a:endParaRPr lang="uk-UA" sz="40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1779" y="3395036"/>
            <a:ext cx="1306768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+ 4 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2784" y="2244135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1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0737" y="2402545"/>
            <a:ext cx="586372" cy="101566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2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4855" y="4517479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3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99104" y="4754359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4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3915" y="5295262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5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0625" y="1268760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6</a:t>
            </a:r>
            <a:endParaRPr lang="uk-UA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11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3968" y="3212976"/>
            <a:ext cx="98456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- 4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01742" y="4363430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5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0232" y="2276872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6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20520" y="2341329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7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0642" y="4263113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8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984" y="1412776"/>
            <a:ext cx="57419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9</a:t>
            </a:r>
            <a:endParaRPr lang="uk-UA" sz="60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3295" y="5262869"/>
            <a:ext cx="96372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</a:rPr>
              <a:t>10</a:t>
            </a:r>
            <a:endParaRPr lang="uk-UA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11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404664"/>
            <a:ext cx="6908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rgbClr val="00B050"/>
                </a:solidFill>
              </a:rPr>
              <a:t>Каліграфічна хвилинка</a:t>
            </a:r>
            <a:endParaRPr lang="uk-UA" sz="4400" b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7477" y="2060848"/>
            <a:ext cx="4464496" cy="43924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1111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876" y="2021160"/>
            <a:ext cx="797956" cy="228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721" y="4268669"/>
            <a:ext cx="1908175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1868">
            <a:off x="3800418" y="1946948"/>
            <a:ext cx="1166712" cy="45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64608"/>
            <a:ext cx="1533440" cy="1208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423" y="1978298"/>
            <a:ext cx="1651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282" y="1978298"/>
            <a:ext cx="1651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139" y="4357522"/>
            <a:ext cx="3121719" cy="191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72953"/>
            <a:ext cx="2684149" cy="1649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7338 L -0.09827 0.315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13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26 0.31528 L 0.14584 0.3152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105 0.00023 L 0.03559 0.661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81" y="3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71977"/>
            <a:ext cx="68642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Кругові приклади</a:t>
            </a:r>
            <a:endParaRPr lang="uk-UA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Кольцо 7"/>
          <p:cNvSpPr/>
          <p:nvPr/>
        </p:nvSpPr>
        <p:spPr>
          <a:xfrm>
            <a:off x="2436561" y="1700808"/>
            <a:ext cx="4104456" cy="3888432"/>
          </a:xfrm>
          <a:prstGeom prst="donut">
            <a:avLst>
              <a:gd name="adj" fmla="val 247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rot="15848412">
            <a:off x="2230407" y="3276835"/>
            <a:ext cx="545463" cy="592713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5733760">
            <a:off x="6279968" y="3355638"/>
            <a:ext cx="454131" cy="578771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119675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843808" y="425429"/>
            <a:ext cx="29292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rgbClr val="00B050"/>
                </a:solidFill>
              </a:rPr>
              <a:t>Завдання 3</a:t>
            </a:r>
            <a:endParaRPr lang="uk-UA" sz="4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772816"/>
            <a:ext cx="6408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i="1" dirty="0" smtClean="0">
                <a:solidFill>
                  <a:srgbClr val="0070C0"/>
                </a:solidFill>
              </a:rPr>
              <a:t>5 + 4     4 – 4     </a:t>
            </a:r>
          </a:p>
          <a:p>
            <a:r>
              <a:rPr lang="uk-UA" sz="8000" b="1" i="1" dirty="0" smtClean="0">
                <a:solidFill>
                  <a:srgbClr val="0070C0"/>
                </a:solidFill>
              </a:rPr>
              <a:t>9 – 3      6 – 2  </a:t>
            </a:r>
          </a:p>
          <a:p>
            <a:r>
              <a:rPr lang="uk-UA" sz="8000" b="1" i="1" dirty="0" smtClean="0">
                <a:solidFill>
                  <a:srgbClr val="0070C0"/>
                </a:solidFill>
              </a:rPr>
              <a:t>7 – 2     0 + 7  </a:t>
            </a:r>
            <a:endParaRPr lang="uk-UA" sz="8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Годівниця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98920"/>
            <a:ext cx="3587591" cy="2413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744542"/>
            <a:ext cx="2880320" cy="182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8620" y="200042"/>
            <a:ext cx="2318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00B050"/>
                </a:solidFill>
              </a:rPr>
              <a:t>1 варіант </a:t>
            </a:r>
            <a:endParaRPr lang="uk-UA" sz="4000" b="1" dirty="0">
              <a:solidFill>
                <a:srgbClr val="00B05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391" y="4047506"/>
            <a:ext cx="6480719" cy="281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95095" y="2810130"/>
            <a:ext cx="2318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00B050"/>
                </a:solidFill>
              </a:rPr>
              <a:t>2 варіант </a:t>
            </a:r>
            <a:endParaRPr lang="uk-UA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21330"/>
            <a:ext cx="55929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err="1" smtClean="0">
                <a:solidFill>
                  <a:srgbClr val="00B050"/>
                </a:solidFill>
              </a:rPr>
              <a:t>Розв</a:t>
            </a:r>
            <a:r>
              <a:rPr lang="el-GR" sz="4000" b="1" dirty="0" smtClean="0">
                <a:solidFill>
                  <a:srgbClr val="00B050"/>
                </a:solidFill>
                <a:latin typeface="Calibri"/>
                <a:cs typeface="Calibri"/>
              </a:rPr>
              <a:t>᾽</a:t>
            </a:r>
            <a:r>
              <a:rPr lang="uk-UA" sz="4000" b="1" dirty="0" err="1" smtClean="0">
                <a:solidFill>
                  <a:srgbClr val="00B050"/>
                </a:solidFill>
              </a:rPr>
              <a:t>язання</a:t>
            </a:r>
            <a:r>
              <a:rPr lang="uk-UA" sz="4000" b="1" dirty="0" smtClean="0">
                <a:solidFill>
                  <a:srgbClr val="00B050"/>
                </a:solidFill>
              </a:rPr>
              <a:t>  задач</a:t>
            </a:r>
            <a:endParaRPr lang="uk-UA" sz="40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24744"/>
            <a:ext cx="2084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i="1" dirty="0" smtClean="0">
                <a:solidFill>
                  <a:srgbClr val="0070C0"/>
                </a:solidFill>
              </a:rPr>
              <a:t>1 варіант </a:t>
            </a:r>
            <a:endParaRPr lang="uk-UA" sz="3200" b="1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8064" y="1124744"/>
            <a:ext cx="2084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i="1" dirty="0" smtClean="0">
                <a:solidFill>
                  <a:srgbClr val="0070C0"/>
                </a:solidFill>
              </a:rPr>
              <a:t>2 варіант </a:t>
            </a:r>
            <a:endParaRPr lang="uk-UA" sz="3200" b="1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988840"/>
            <a:ext cx="442798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00B050"/>
                </a:solidFill>
              </a:rPr>
              <a:t>Було</a:t>
            </a:r>
            <a:r>
              <a:rPr lang="ru-RU" sz="3200" b="1" dirty="0">
                <a:solidFill>
                  <a:srgbClr val="00B050"/>
                </a:solidFill>
              </a:rPr>
              <a:t> – 3 пташечки.</a:t>
            </a:r>
          </a:p>
          <a:p>
            <a:r>
              <a:rPr lang="ru-RU" sz="3200" b="1" dirty="0" err="1">
                <a:solidFill>
                  <a:srgbClr val="00B050"/>
                </a:solidFill>
              </a:rPr>
              <a:t>Прилетіло</a:t>
            </a:r>
            <a:r>
              <a:rPr lang="ru-RU" sz="3200" b="1" dirty="0">
                <a:solidFill>
                  <a:srgbClr val="00B050"/>
                </a:solidFill>
              </a:rPr>
              <a:t> – 2 пташечки.</a:t>
            </a:r>
          </a:p>
          <a:p>
            <a:r>
              <a:rPr lang="ru-RU" sz="3200" b="1" dirty="0" err="1">
                <a:solidFill>
                  <a:srgbClr val="00B050"/>
                </a:solidFill>
              </a:rPr>
              <a:t>Скільки</a:t>
            </a:r>
            <a:r>
              <a:rPr lang="ru-RU" sz="3200" b="1" dirty="0">
                <a:solidFill>
                  <a:srgbClr val="00B050"/>
                </a:solidFill>
              </a:rPr>
              <a:t> </a:t>
            </a:r>
            <a:r>
              <a:rPr lang="ru-RU" sz="3200" b="1" dirty="0" err="1">
                <a:solidFill>
                  <a:srgbClr val="00B050"/>
                </a:solidFill>
              </a:rPr>
              <a:t>пташечок</a:t>
            </a:r>
            <a:r>
              <a:rPr lang="ru-RU" sz="3200" b="1" dirty="0">
                <a:solidFill>
                  <a:srgbClr val="00B050"/>
                </a:solidFill>
              </a:rPr>
              <a:t> стало? 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endParaRPr lang="ru-RU" sz="3200" b="1" dirty="0">
              <a:solidFill>
                <a:srgbClr val="00B050"/>
              </a:solidFill>
            </a:endParaRPr>
          </a:p>
          <a:p>
            <a:r>
              <a:rPr lang="ru-RU" sz="4400" b="1" dirty="0">
                <a:solidFill>
                  <a:srgbClr val="002060"/>
                </a:solidFill>
              </a:rPr>
              <a:t>3 + 2 = 5 (п.)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1996655"/>
            <a:ext cx="500404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00B050"/>
                </a:solidFill>
              </a:rPr>
              <a:t>Було</a:t>
            </a:r>
            <a:r>
              <a:rPr lang="ru-RU" sz="3200" b="1" dirty="0">
                <a:solidFill>
                  <a:srgbClr val="00B050"/>
                </a:solidFill>
              </a:rPr>
              <a:t> – 6 </a:t>
            </a:r>
            <a:r>
              <a:rPr lang="ru-RU" sz="3200" b="1" dirty="0" err="1">
                <a:solidFill>
                  <a:srgbClr val="00B050"/>
                </a:solidFill>
              </a:rPr>
              <a:t>ялинок</a:t>
            </a:r>
            <a:r>
              <a:rPr lang="ru-RU" sz="3200" b="1" dirty="0">
                <a:solidFill>
                  <a:srgbClr val="00B050"/>
                </a:solidFill>
              </a:rPr>
              <a:t>.</a:t>
            </a:r>
          </a:p>
          <a:p>
            <a:r>
              <a:rPr lang="ru-RU" sz="3200" b="1" dirty="0">
                <a:solidFill>
                  <a:srgbClr val="00B050"/>
                </a:solidFill>
              </a:rPr>
              <a:t>Взяли – 2 </a:t>
            </a:r>
            <a:r>
              <a:rPr lang="ru-RU" sz="3200" b="1" dirty="0" err="1">
                <a:solidFill>
                  <a:srgbClr val="00B050"/>
                </a:solidFill>
              </a:rPr>
              <a:t>ялинки</a:t>
            </a:r>
            <a:r>
              <a:rPr lang="ru-RU" sz="3200" b="1" dirty="0">
                <a:solidFill>
                  <a:srgbClr val="00B050"/>
                </a:solidFill>
              </a:rPr>
              <a:t>.</a:t>
            </a:r>
          </a:p>
          <a:p>
            <a:r>
              <a:rPr lang="ru-RU" sz="3200" b="1" dirty="0" err="1">
                <a:solidFill>
                  <a:srgbClr val="00B050"/>
                </a:solidFill>
              </a:rPr>
              <a:t>Скільки</a:t>
            </a:r>
            <a:r>
              <a:rPr lang="ru-RU" sz="3200" b="1" dirty="0">
                <a:solidFill>
                  <a:srgbClr val="00B050"/>
                </a:solidFill>
              </a:rPr>
              <a:t> </a:t>
            </a:r>
            <a:r>
              <a:rPr lang="ru-RU" sz="3200" b="1" dirty="0" err="1" smtClean="0">
                <a:solidFill>
                  <a:srgbClr val="00B050"/>
                </a:solidFill>
              </a:rPr>
              <a:t>ялинок</a:t>
            </a:r>
            <a:r>
              <a:rPr lang="ru-RU" sz="3200" b="1" dirty="0" smtClean="0">
                <a:solidFill>
                  <a:srgbClr val="00B050"/>
                </a:solidFill>
              </a:rPr>
              <a:t> </a:t>
            </a:r>
            <a:r>
              <a:rPr lang="ru-RU" sz="3200" b="1" dirty="0" err="1">
                <a:solidFill>
                  <a:srgbClr val="00B050"/>
                </a:solidFill>
              </a:rPr>
              <a:t>залишилося</a:t>
            </a:r>
            <a:r>
              <a:rPr lang="ru-RU" sz="3200" b="1" dirty="0" smtClean="0">
                <a:solidFill>
                  <a:srgbClr val="00B050"/>
                </a:solidFill>
              </a:rPr>
              <a:t>?</a:t>
            </a:r>
          </a:p>
          <a:p>
            <a:endParaRPr lang="ru-RU" sz="3200" b="1" dirty="0">
              <a:solidFill>
                <a:srgbClr val="00B050"/>
              </a:solidFill>
            </a:endParaRPr>
          </a:p>
          <a:p>
            <a:endParaRPr lang="ru-RU" sz="3200" b="1" dirty="0">
              <a:solidFill>
                <a:srgbClr val="00B050"/>
              </a:solidFill>
            </a:endParaRPr>
          </a:p>
          <a:p>
            <a:r>
              <a:rPr lang="ru-RU" sz="4400" b="1" dirty="0">
                <a:solidFill>
                  <a:srgbClr val="002060"/>
                </a:solidFill>
              </a:rPr>
              <a:t>6 – 2 = 4 </a:t>
            </a:r>
            <a:r>
              <a:rPr lang="ru-RU" sz="4400" b="1" dirty="0" smtClean="0">
                <a:solidFill>
                  <a:srgbClr val="002060"/>
                </a:solidFill>
              </a:rPr>
              <a:t>(ял</a:t>
            </a:r>
            <a:r>
              <a:rPr lang="ru-RU" sz="4400" b="1" dirty="0">
                <a:solidFill>
                  <a:srgbClr val="002060"/>
                </a:soli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152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2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4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145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Аспект</vt:lpstr>
      <vt:lpstr>1_Аспект</vt:lpstr>
      <vt:lpstr>2_Аспект</vt:lpstr>
      <vt:lpstr>4_Аспект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 1 клас</dc:title>
  <dc:creator>Світлана</dc:creator>
  <cp:lastModifiedBy>Alla Kravchenko</cp:lastModifiedBy>
  <cp:revision>33</cp:revision>
  <dcterms:modified xsi:type="dcterms:W3CDTF">2020-09-02T10:53:50Z</dcterms:modified>
</cp:coreProperties>
</file>