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3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84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66C1B-A997-4B89-BF04-2C3A5C433251}" type="datetimeFigureOut">
              <a:rPr lang="ru-RU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39B0FEE-C899-41AF-9357-2ABFEE148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D560BB-806E-4135-ABE8-A42A4EEE8C12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42DB91-0FFE-4851-9DD2-F9A44B1DA2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75219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988091-A5D1-4B54-9ABE-B73A81E23517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9FAB1-D6DA-4AD0-B42C-0EA6516719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7298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988091-A5D1-4B54-9ABE-B73A81E23517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9FAB1-D6DA-4AD0-B42C-0EA6516719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25615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988091-A5D1-4B54-9ABE-B73A81E23517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9FAB1-D6DA-4AD0-B42C-0EA6516719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09387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988091-A5D1-4B54-9ABE-B73A81E23517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9FAB1-D6DA-4AD0-B42C-0EA6516719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667043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988091-A5D1-4B54-9ABE-B73A81E23517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19FAB1-D6DA-4AD0-B42C-0EA6516719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15512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0E2928-B2B5-407B-89C8-49B3108E9290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C6D10-F29B-44A9-A821-40B3A77DD1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77580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052634-BBA0-4CFE-A19F-558EE24A950D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15611-7A62-40E7-AF99-C834D27F9F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96344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F8D71A-CB12-4A39-9B7E-1A35225F8A76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3F329-1ADF-4EF4-8501-16BB039350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65604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EAABB-CF35-4660-9C9E-0D7BEF971320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467F1-669D-419F-9DCA-F7537DECD1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0624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BA3C4-F0A4-4A6A-9B66-D5DFC2583EC6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D3E7A-C62F-43DA-A929-8979FE3116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74670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246325-D6FC-4A88-B4DD-0A5CD562CC04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64517-B4F3-49C3-B8D6-3745FACC89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75992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5AB62A-A10A-48BD-8A70-FA170B126A4A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3CBBB-C22F-4B3F-ACF4-C2CDFE8771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21411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7B034-F497-47F0-B987-CA9485C63B82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BA170-5275-4511-858D-D06ECF1A6E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9981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2C13F-5274-4E65-94DD-2311E2C09FAA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F615A-E52E-407F-BEB0-8195890BE8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5983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4AD5ED-4630-45DA-BFC2-419491A591BD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D90120-187D-4D98-8B25-9254691BBF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16413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988091-A5D1-4B54-9ABE-B73A81E23517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819FAB1-D6DA-4AD0-B42C-0EA6516719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6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transition>
    <p:dissolve/>
  </p:transition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5400" b="1" i="1" dirty="0" smtClean="0"/>
              <a:t>Тема:</a:t>
            </a:r>
          </a:p>
          <a:p>
            <a:pPr marL="0" indent="0" algn="ctr">
              <a:buNone/>
            </a:pPr>
            <a:r>
              <a:rPr lang="uk-UA" sz="5400" b="1" i="1" dirty="0" smtClean="0"/>
              <a:t>Дужки</a:t>
            </a:r>
            <a:r>
              <a:rPr lang="uk-UA" sz="5400" b="1" i="1" dirty="0"/>
              <a:t>. Порядок дій у </a:t>
            </a:r>
            <a:r>
              <a:rPr lang="uk-UA" sz="5400" b="1" i="1" dirty="0" smtClean="0"/>
              <a:t>виразах</a:t>
            </a:r>
          </a:p>
          <a:p>
            <a:pPr marL="0" indent="0" algn="ctr">
              <a:buNone/>
            </a:pPr>
            <a:r>
              <a:rPr lang="uk-UA" sz="5400" b="1" i="1" dirty="0" smtClean="0"/>
              <a:t> </a:t>
            </a:r>
            <a:r>
              <a:rPr lang="uk-UA" sz="5400" b="1" i="1" dirty="0"/>
              <a:t>з </a:t>
            </a:r>
            <a:r>
              <a:rPr lang="uk-UA" sz="5400" b="1" i="1" dirty="0" smtClean="0"/>
              <a:t>дужками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1765007746"/>
      </p:ext>
    </p:extLst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492896"/>
            <a:ext cx="6554867" cy="1524000"/>
          </a:xfrm>
        </p:spPr>
        <p:txBody>
          <a:bodyPr>
            <a:normAutofit/>
          </a:bodyPr>
          <a:lstStyle/>
          <a:p>
            <a:r>
              <a:rPr lang="uk-UA" dirty="0" smtClean="0"/>
              <a:t>Розв’язування задач.</a:t>
            </a:r>
            <a:br>
              <a:rPr lang="uk-UA" dirty="0" smtClean="0"/>
            </a:br>
            <a:r>
              <a:rPr lang="uk-UA" dirty="0" smtClean="0">
                <a:solidFill>
                  <a:schemeClr val="tx1"/>
                </a:solidFill>
              </a:rPr>
              <a:t>Завдання 4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Завдання від </a:t>
            </a:r>
            <a:r>
              <a:rPr lang="uk-UA" dirty="0" smtClean="0"/>
              <a:t>Сови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ru-RU" dirty="0" err="1" smtClean="0"/>
              <a:t>Геометричне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48917" y="2569180"/>
            <a:ext cx="3240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+mj-lt"/>
              </a:rPr>
              <a:t> </a:t>
            </a:r>
            <a:endParaRPr lang="ru-RU" sz="3200" b="1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092126"/>
            <a:ext cx="56759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Завдання 6. Робота в </a:t>
            </a:r>
            <a:r>
              <a:rPr lang="uk-UA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групах</a:t>
            </a: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Фізкультхвилинка </a:t>
            </a:r>
            <a:r>
              <a:rPr lang="uk-UA" dirty="0" smtClean="0"/>
              <a:t>для </a:t>
            </a:r>
            <a:r>
              <a:rPr lang="uk-UA" dirty="0" smtClean="0"/>
              <a:t>очей 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pPr algn="ctr"/>
            <a:r>
              <a:rPr lang="uk-UA" dirty="0" smtClean="0"/>
              <a:t>Обчисли.</a:t>
            </a:r>
            <a:endParaRPr lang="ru-RU" dirty="0"/>
          </a:p>
        </p:txBody>
      </p:sp>
      <p:pic>
        <p:nvPicPr>
          <p:cNvPr id="4" name="Рисунок 3" descr="http://subject.com.ua/lesson/mathematics/mathematics2/mathematics2.files/image067.jpg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85292" y="2132856"/>
            <a:ext cx="856895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83568" y="260648"/>
            <a:ext cx="72660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latin typeface="+mj-lt"/>
              </a:rPr>
              <a:t>ПІДБИТТЯ </a:t>
            </a:r>
            <a:r>
              <a:rPr lang="ru-RU" sz="4400" dirty="0" smtClean="0">
                <a:latin typeface="+mj-lt"/>
              </a:rPr>
              <a:t>ПІДСУМКІВ </a:t>
            </a:r>
            <a:endParaRPr lang="ru-RU" sz="4400" dirty="0">
              <a:latin typeface="+mj-lt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67545" y="-344360"/>
            <a:ext cx="5328591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dirty="0">
              <a:solidFill>
                <a:srgbClr val="000000"/>
              </a:solidFill>
              <a:latin typeface="Calibri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2800" dirty="0">
              <a:solidFill>
                <a:srgbClr val="000000"/>
              </a:solidFill>
              <a:latin typeface="Calibri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нового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дізналися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уроці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Яке правило про порядок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запам’ятали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С. 24, </a:t>
            </a:r>
            <a:r>
              <a:rPr lang="ru-RU" sz="2400" dirty="0" err="1" smtClean="0"/>
              <a:t>завдання</a:t>
            </a:r>
            <a:r>
              <a:rPr lang="ru-RU" sz="2400" dirty="0" smtClean="0"/>
              <a:t> 7</a:t>
            </a:r>
            <a:r>
              <a:rPr lang="ru-RU" sz="2400" dirty="0" smtClean="0"/>
              <a:t>, 8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7B034-F497-47F0-B987-CA9485C63B82}" type="datetime1">
              <a:rPr lang="ru-RU" smtClean="0"/>
              <a:pPr>
                <a:defRPr/>
              </a:pPr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BA170-5275-4511-858D-D06ECF1A6ED4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1026" name="Picture 2" descr="Різноманітність рослин у природі - презентация к уроку Окружающий ми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112" y="1484784"/>
            <a:ext cx="5249683" cy="386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094385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875378" y="980728"/>
            <a:ext cx="6554867" cy="1524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домашнього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548680"/>
            <a:ext cx="8636496" cy="1008111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Гра</a:t>
            </a:r>
            <a:r>
              <a:rPr lang="ru-RU" dirty="0" smtClean="0"/>
              <a:t> «</a:t>
            </a:r>
            <a:r>
              <a:rPr lang="ru-RU" dirty="0" err="1" smtClean="0"/>
              <a:t>Невідоме</a:t>
            </a:r>
            <a:r>
              <a:rPr lang="ru-RU" dirty="0" smtClean="0"/>
              <a:t> число»</a:t>
            </a:r>
            <a:endParaRPr lang="ru-RU" dirty="0"/>
          </a:p>
        </p:txBody>
      </p:sp>
      <p:pic>
        <p:nvPicPr>
          <p:cNvPr id="4" name="Рисунок 3" descr="image6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3016"/>
            <a:ext cx="806489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1891" y="98103"/>
            <a:ext cx="6554867" cy="1524000"/>
          </a:xfrm>
        </p:spPr>
        <p:txBody>
          <a:bodyPr/>
          <a:lstStyle/>
          <a:p>
            <a:r>
              <a:rPr lang="ru-RU" dirty="0" err="1" smtClean="0"/>
              <a:t>Хвилинка</a:t>
            </a:r>
            <a:r>
              <a:rPr lang="ru-RU" dirty="0" smtClean="0"/>
              <a:t> </a:t>
            </a:r>
            <a:r>
              <a:rPr lang="ru-RU" dirty="0" err="1" smtClean="0"/>
              <a:t>каліграфії</a:t>
            </a:r>
            <a:endParaRPr lang="ru-RU" dirty="0"/>
          </a:p>
        </p:txBody>
      </p:sp>
      <p:pic>
        <p:nvPicPr>
          <p:cNvPr id="14" name="Содержимое 13" descr="/Files/images/pishi_kalgrafchno/1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117056" y="3163094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/Files/images/pishi_kalgrafchno/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12776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/Files/images/pishi_kalgrafchno/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1484784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/Files/images/pishi_kalgrafchno/6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1484784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/Files/images/pishi_kalgrafchno/7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1484784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/Files/images/pishi_kalgrafchno/0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808" y="3861048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/Files/images/pishi_kalgrafchno/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861048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/Files/images/pishi_kalgrafchno/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861048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/Files/images/pishi_kalgrafchno/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2120" y="1484784"/>
            <a:ext cx="1333500" cy="1876425"/>
          </a:xfrm>
          <a:prstGeom prst="rect">
            <a:avLst/>
          </a:prstGeom>
          <a:noFill/>
        </p:spPr>
      </p:pic>
      <p:pic>
        <p:nvPicPr>
          <p:cNvPr id="17412" name="Picture 4" descr="/Files/images/pishi_kalgrafchno/4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20272" y="1484784"/>
            <a:ext cx="1333500" cy="18764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62068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.                   </a:t>
            </a:r>
            <a:r>
              <a:rPr lang="ru-RU" sz="3200" b="1" dirty="0" smtClean="0"/>
              <a:t>Робота за </a:t>
            </a:r>
            <a:r>
              <a:rPr lang="ru-RU" sz="3200" b="1" dirty="0" err="1" smtClean="0"/>
              <a:t>підручником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2492896"/>
            <a:ext cx="889248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Іноді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дії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виразах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можна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виконувати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не по порядку.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що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виконується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першою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,</a:t>
            </a:r>
            <a:r>
              <a:rPr lang="ru-RU" sz="2800" b="1" dirty="0"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береться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в дужки: ( 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Ці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значки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не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прості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, 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чарівні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Їх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застосовують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щоб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змінити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порядок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виконання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виразах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Якщо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числовому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виразі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є дужки, то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першою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завжди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виконують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ту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що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в дужках.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       17 - (4 + 5) = 17 - 9 = 8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389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Завдання</a:t>
            </a:r>
            <a:br>
              <a:rPr lang="uk-UA" dirty="0" smtClean="0"/>
            </a:br>
            <a:endParaRPr lang="ru-RU" sz="3200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79512" y="3140968"/>
            <a:ext cx="8352928" cy="1913466"/>
          </a:xfrm>
        </p:spPr>
        <p:txBody>
          <a:bodyPr>
            <a:normAutofit/>
          </a:bodyPr>
          <a:lstStyle/>
          <a:p>
            <a:pPr algn="l"/>
            <a:r>
              <a:rPr lang="uk-UA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Завдання </a:t>
            </a:r>
            <a:r>
              <a:rPr lang="uk-UA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 </a:t>
            </a:r>
          </a:p>
          <a:p>
            <a:pPr algn="l"/>
            <a:r>
              <a:rPr lang="uk-UA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Знайди </a:t>
            </a:r>
            <a:r>
              <a:rPr lang="uk-UA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суму і </a:t>
            </a:r>
            <a:r>
              <a:rPr lang="uk-UA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різницю.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5612160" cy="2448271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    </a:t>
            </a:r>
            <a:br>
              <a:rPr lang="uk-UA" dirty="0" smtClean="0"/>
            </a:br>
            <a:r>
              <a:rPr lang="uk-UA" sz="4000" dirty="0" smtClean="0">
                <a:solidFill>
                  <a:schemeClr val="tx1"/>
                </a:solidFill>
              </a:rPr>
              <a:t>Завдання </a:t>
            </a:r>
            <a:r>
              <a:rPr lang="uk-UA" sz="4000" dirty="0" smtClean="0">
                <a:solidFill>
                  <a:schemeClr val="tx1"/>
                </a:solidFill>
              </a:rPr>
              <a:t>2 </a:t>
            </a: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427560"/>
            <a:ext cx="6120680" cy="1752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3200" b="1" dirty="0">
                <a:solidFill>
                  <a:schemeClr val="tx1"/>
                </a:solidFill>
              </a:rPr>
              <a:t>• </a:t>
            </a:r>
            <a:r>
              <a:rPr lang="ru-RU" sz="3900" b="1" dirty="0" err="1">
                <a:solidFill>
                  <a:schemeClr val="tx1"/>
                </a:solidFill>
              </a:rPr>
              <a:t>Від</a:t>
            </a:r>
            <a:r>
              <a:rPr lang="ru-RU" sz="3900" b="1" dirty="0">
                <a:solidFill>
                  <a:schemeClr val="tx1"/>
                </a:solidFill>
              </a:rPr>
              <a:t> </a:t>
            </a:r>
            <a:r>
              <a:rPr lang="ru-RU" sz="3900" b="1" dirty="0" smtClean="0">
                <a:solidFill>
                  <a:schemeClr val="tx1"/>
                </a:solidFill>
              </a:rPr>
              <a:t>числа 10 </a:t>
            </a:r>
            <a:r>
              <a:rPr lang="ru-RU" sz="3900" b="1" dirty="0" err="1" smtClean="0">
                <a:solidFill>
                  <a:schemeClr val="tx1"/>
                </a:solidFill>
              </a:rPr>
              <a:t>відніми</a:t>
            </a:r>
            <a:r>
              <a:rPr lang="ru-RU" sz="3900" b="1" dirty="0" smtClean="0">
                <a:solidFill>
                  <a:schemeClr val="tx1"/>
                </a:solidFill>
              </a:rPr>
              <a:t> </a:t>
            </a:r>
            <a:r>
              <a:rPr lang="ru-RU" sz="3900" b="1" dirty="0" smtClean="0">
                <a:solidFill>
                  <a:schemeClr val="tx1"/>
                </a:solidFill>
              </a:rPr>
              <a:t>суму чисел 3 </a:t>
            </a:r>
            <a:r>
              <a:rPr lang="ru-RU" sz="3900" b="1" dirty="0" smtClean="0">
                <a:solidFill>
                  <a:schemeClr val="tx1"/>
                </a:solidFill>
              </a:rPr>
              <a:t>і 5</a:t>
            </a:r>
            <a:r>
              <a:rPr lang="ru-RU" sz="39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3900" b="1" dirty="0" smtClean="0">
                <a:solidFill>
                  <a:schemeClr val="tx1"/>
                </a:solidFill>
              </a:rPr>
              <a:t>• До </a:t>
            </a:r>
            <a:r>
              <a:rPr lang="ru-RU" sz="3900" b="1" dirty="0" smtClean="0">
                <a:solidFill>
                  <a:schemeClr val="tx1"/>
                </a:solidFill>
              </a:rPr>
              <a:t>числа 7 </a:t>
            </a:r>
            <a:r>
              <a:rPr lang="ru-RU" sz="3900" b="1" dirty="0" smtClean="0">
                <a:solidFill>
                  <a:schemeClr val="tx1"/>
                </a:solidFill>
              </a:rPr>
              <a:t>додай </a:t>
            </a:r>
            <a:r>
              <a:rPr lang="ru-RU" sz="3900" b="1" dirty="0" err="1" smtClean="0">
                <a:solidFill>
                  <a:schemeClr val="tx1"/>
                </a:solidFill>
              </a:rPr>
              <a:t>різницю</a:t>
            </a:r>
            <a:r>
              <a:rPr lang="ru-RU" sz="3900" b="1" dirty="0" smtClean="0">
                <a:solidFill>
                  <a:schemeClr val="tx1"/>
                </a:solidFill>
              </a:rPr>
              <a:t> чисел 3 і 6.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276872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/>
              <a:t>Фізкультхвилинка</a:t>
            </a:r>
            <a:r>
              <a:rPr lang="uk-UA" dirty="0" smtClean="0"/>
              <a:t>  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420888"/>
            <a:ext cx="8208912" cy="410445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Конкурс «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sz="4000" dirty="0" err="1" smtClean="0">
                <a:solidFill>
                  <a:schemeClr val="tx1"/>
                </a:solidFill>
              </a:rPr>
              <a:t>Завдання</a:t>
            </a:r>
            <a:r>
              <a:rPr lang="ru-RU" sz="4000" dirty="0" smtClean="0">
                <a:solidFill>
                  <a:schemeClr val="tx1"/>
                </a:solidFill>
              </a:rPr>
              <a:t> 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8+(9-4)           12-(8+4)</a:t>
            </a:r>
            <a:br>
              <a:rPr lang="ru-RU" dirty="0" smtClean="0"/>
            </a:br>
            <a:r>
              <a:rPr lang="ru-RU" dirty="0" smtClean="0"/>
              <a:t>3+(15-6)          15-(3+5)</a:t>
            </a:r>
            <a:br>
              <a:rPr lang="ru-RU" dirty="0" smtClean="0"/>
            </a:br>
            <a:r>
              <a:rPr lang="ru-RU" dirty="0" smtClean="0"/>
              <a:t>13-(10-5)          14+(11-10)</a:t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66c64a1f3bb810e3663423e5da6638da6f73"/>
</p:tagLst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181</Words>
  <Application>Microsoft Office PowerPoint</Application>
  <PresentationFormat>Экран (4:3)</PresentationFormat>
  <Paragraphs>39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Перевірка домашнього завдання</vt:lpstr>
      <vt:lpstr>Гра «Невідоме число»</vt:lpstr>
      <vt:lpstr>Хвилинка каліграфії</vt:lpstr>
      <vt:lpstr>.                   Робота за підручником </vt:lpstr>
      <vt:lpstr>Завдання </vt:lpstr>
      <vt:lpstr>     Завдання 2   </vt:lpstr>
      <vt:lpstr> Фізкультхвилинка   </vt:lpstr>
      <vt:lpstr>Конкурс «Хто швидше? Завдання 3 8+(9-4)           12-(8+4) 3+(15-6)          15-(3+5) 13-(10-5)          14+(11-10)  </vt:lpstr>
      <vt:lpstr>Розв’язування задач. Завдання 4</vt:lpstr>
      <vt:lpstr>Завдання від Сови. Геометричне завдання </vt:lpstr>
      <vt:lpstr> Фізкультхвилинка для очей  </vt:lpstr>
      <vt:lpstr>Обчисли.</vt:lpstr>
      <vt:lpstr>Презентация PowerPoint</vt:lpstr>
      <vt:lpstr>ДОМАШНЄ ЗАВДАННЯ</vt:lpstr>
      <vt:lpstr>Презентация PowerPoint</vt:lpstr>
    </vt:vector>
  </TitlesOfParts>
  <Company>UralSOFT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Відділ освіти  Артемівської міської ради  Донецької області Соледарська загальноосвітня школа I-III ступенів №13</dc:title>
  <dc:creator>Светлана</dc:creator>
  <cp:lastModifiedBy>Alla Kravchenko</cp:lastModifiedBy>
  <cp:revision>27</cp:revision>
  <dcterms:created xsi:type="dcterms:W3CDTF">2014-05-18T11:24:08Z</dcterms:created>
  <dcterms:modified xsi:type="dcterms:W3CDTF">2020-09-02T12:42:18Z</dcterms:modified>
</cp:coreProperties>
</file>