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2" r:id="rId2"/>
    <p:sldId id="271" r:id="rId3"/>
    <p:sldId id="265" r:id="rId4"/>
    <p:sldId id="258" r:id="rId5"/>
    <p:sldId id="262" r:id="rId6"/>
    <p:sldId id="260" r:id="rId7"/>
    <p:sldId id="264" r:id="rId8"/>
    <p:sldId id="259" r:id="rId9"/>
    <p:sldId id="274" r:id="rId10"/>
    <p:sldId id="275" r:id="rId11"/>
    <p:sldId id="277" r:id="rId12"/>
    <p:sldId id="283" r:id="rId13"/>
    <p:sldId id="284" r:id="rId14"/>
    <p:sldId id="270" r:id="rId15"/>
    <p:sldId id="28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E9EE8-7C1C-43E9-A9B6-BBCBCC47674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A7242-8A10-4249-9AC6-6BD65D037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40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1E953B-6B0D-4CC1-85E9-C9D8DF6F399B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7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1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3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563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568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52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42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7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4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4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5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6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2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29B3C-3ADF-4780-BBBD-9B749E4D807C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89D8E8-F578-4A02-B9D6-B54CDCD38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7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058152" cy="5429288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Тема:</a:t>
            </a:r>
            <a:b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Додавання </a:t>
            </a:r>
            <a:b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 </a:t>
            </a:r>
            <a: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віднімання числа </a:t>
            </a:r>
            <a:r>
              <a:rPr lang="uk-UA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br>
              <a:rPr lang="uk-UA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Содержимое 2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5967413"/>
          </a:xfrm>
        </p:spPr>
        <p:txBody>
          <a:bodyPr/>
          <a:lstStyle/>
          <a:p>
            <a:pPr lvl="3">
              <a:buFont typeface="Wingdings 2" pitchFamily="18" charset="2"/>
              <a:buNone/>
            </a:pPr>
            <a:r>
              <a:rPr lang="uk-UA" sz="1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18-</a:t>
            </a:r>
            <a:r>
              <a:rPr lang="uk-UA" sz="15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lvl="3">
              <a:buFont typeface="Wingdings 2" pitchFamily="18" charset="2"/>
              <a:buNone/>
            </a:pPr>
            <a:r>
              <a:rPr lang="uk-UA" sz="1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8   </a:t>
            </a:r>
            <a:r>
              <a:rPr lang="uk-UA" sz="15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5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893335" y="2464591"/>
            <a:ext cx="1285884" cy="9286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4964911" y="2464584"/>
            <a:ext cx="1500186" cy="11430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023196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Вирази 3,</a:t>
            </a:r>
            <a:br>
              <a:rPr lang="uk-UA" sz="6000" b="1" dirty="0" smtClean="0">
                <a:solidFill>
                  <a:srgbClr val="C00000"/>
                </a:solidFill>
              </a:rPr>
            </a:br>
            <a:r>
              <a:rPr lang="uk-UA" sz="6000" b="1" dirty="0" smtClean="0">
                <a:solidFill>
                  <a:srgbClr val="C00000"/>
                </a:solidFill>
              </a:rPr>
              <a:t>Завдання 4</a:t>
            </a:r>
            <a:br>
              <a:rPr lang="uk-UA" sz="6000" b="1" dirty="0" smtClean="0">
                <a:solidFill>
                  <a:srgbClr val="C00000"/>
                </a:solidFill>
              </a:rPr>
            </a:br>
            <a:r>
              <a:rPr lang="uk-UA" sz="6000" b="1" dirty="0" smtClean="0">
                <a:solidFill>
                  <a:srgbClr val="C00000"/>
                </a:solidFill>
              </a:rPr>
              <a:t>Завдання 5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08920"/>
            <a:ext cx="8661648" cy="654032"/>
          </a:xfrm>
        </p:spPr>
        <p:txBody>
          <a:bodyPr>
            <a:noAutofit/>
          </a:bodyPr>
          <a:lstStyle/>
          <a:p>
            <a:r>
              <a:rPr lang="uk-UA" sz="6600" b="1" dirty="0" err="1" smtClean="0">
                <a:solidFill>
                  <a:srgbClr val="002060"/>
                </a:solidFill>
              </a:rPr>
              <a:t>Фізкультхвилинка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uk-UA" dirty="0" smtClean="0"/>
              <a:t>Завдання  6</a:t>
            </a:r>
            <a:r>
              <a:rPr lang="uk-UA" dirty="0" smtClean="0"/>
              <a:t>*. </a:t>
            </a:r>
            <a:r>
              <a:rPr lang="uk-UA" dirty="0" smtClean="0"/>
              <a:t>Робота в групах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73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3522692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C00000"/>
                </a:solidFill>
              </a:rPr>
              <a:t>Що </a:t>
            </a:r>
            <a:r>
              <a:rPr lang="uk-UA" sz="6600" b="1" dirty="0" smtClean="0">
                <a:solidFill>
                  <a:srgbClr val="C00000"/>
                </a:solidFill>
              </a:rPr>
              <a:t>нового дізналися?</a:t>
            </a:r>
            <a:br>
              <a:rPr lang="uk-UA" sz="6600" b="1" dirty="0" smtClean="0">
                <a:solidFill>
                  <a:srgbClr val="C00000"/>
                </a:solidFill>
              </a:rPr>
            </a:br>
            <a:r>
              <a:rPr lang="uk-UA" sz="6600" b="1" dirty="0" smtClean="0">
                <a:solidFill>
                  <a:srgbClr val="C00000"/>
                </a:solidFill>
              </a:rPr>
              <a:t>Що сподобалось?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094328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C00000"/>
                </a:solidFill>
              </a:rPr>
              <a:t>Домашнє завдання</a:t>
            </a:r>
            <a:br>
              <a:rPr lang="uk-UA" sz="6600" b="1" dirty="0" smtClean="0">
                <a:solidFill>
                  <a:srgbClr val="C00000"/>
                </a:solidFill>
              </a:rPr>
            </a:br>
            <a:r>
              <a:rPr lang="uk-UA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uk-UA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28-30</a:t>
            </a:r>
            <a:r>
              <a:rPr lang="uk-UA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№ 7,8</a:t>
            </a:r>
            <a:endParaRPr lang="ru-RU" sz="6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rot="20275378">
            <a:off x="-1269330" y="1406748"/>
            <a:ext cx="7772400" cy="1470025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  <a:latin typeface="Comic Sans MS" pitchFamily="66" charset="0"/>
              </a:rPr>
              <a:t>Молодці!</a:t>
            </a:r>
            <a:endParaRPr lang="ru-RU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24" y="1125538"/>
            <a:ext cx="5929354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ts val="1500"/>
              </a:lnSpc>
            </a:pPr>
            <a:endParaRPr lang="uk-UA" altLang="uk-UA" sz="3600" dirty="0">
              <a:solidFill>
                <a:schemeClr val="accent1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ts val="1500"/>
              </a:lnSpc>
            </a:pPr>
            <a:endParaRPr lang="uk-UA" altLang="uk-UA" sz="3600" dirty="0">
              <a:solidFill>
                <a:schemeClr val="accent1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uk-UA" altLang="uk-UA" sz="3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Продзвенів </a:t>
            </a:r>
            <a:r>
              <a:rPr lang="uk-UA" altLang="uk-UA" sz="36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уже </a:t>
            </a:r>
            <a:r>
              <a:rPr lang="uk-UA" altLang="uk-UA" sz="3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дзвінок…</a:t>
            </a:r>
          </a:p>
          <a:p>
            <a:pPr algn="ctr" eaLnBrk="1" hangingPunct="1">
              <a:lnSpc>
                <a:spcPct val="150000"/>
              </a:lnSpc>
            </a:pPr>
            <a:r>
              <a:rPr lang="uk-UA" altLang="uk-UA" sz="3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Починається </a:t>
            </a:r>
            <a:r>
              <a:rPr lang="uk-UA" altLang="uk-UA" sz="36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урок.</a:t>
            </a:r>
          </a:p>
          <a:p>
            <a:pPr algn="ctr" eaLnBrk="1" hangingPunct="1">
              <a:lnSpc>
                <a:spcPct val="150000"/>
              </a:lnSpc>
            </a:pPr>
            <a:r>
              <a:rPr lang="uk-UA" altLang="uk-UA" sz="36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b="1" dirty="0">
                <a:solidFill>
                  <a:srgbClr val="002060"/>
                </a:solidFill>
              </a:rPr>
              <a:t>3</a:t>
            </a:r>
            <a:r>
              <a:rPr lang="en-US" sz="9600" b="1" dirty="0" smtClean="0">
                <a:solidFill>
                  <a:srgbClr val="002060"/>
                </a:solidFill>
              </a:rPr>
              <a:t> </a:t>
            </a:r>
            <a:r>
              <a:rPr lang="uk-UA" sz="9600" b="1" dirty="0" smtClean="0">
                <a:solidFill>
                  <a:srgbClr val="002060"/>
                </a:solidFill>
              </a:rPr>
              <a:t>+ 9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3068960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12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2852936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6000" b="1" dirty="0" smtClean="0">
                <a:solidFill>
                  <a:srgbClr val="FF0000"/>
                </a:solidFill>
              </a:rPr>
              <a:t>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4653136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11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1403365" y="630228"/>
            <a:ext cx="7772400" cy="1368152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</a:rPr>
              <a:t>1</a:t>
            </a:r>
            <a:r>
              <a:rPr lang="uk-UA" sz="9600" b="1" dirty="0">
                <a:solidFill>
                  <a:srgbClr val="002060"/>
                </a:solidFill>
              </a:rPr>
              <a:t>4</a:t>
            </a:r>
            <a:r>
              <a:rPr lang="uk-UA" sz="9600" b="1" dirty="0" smtClean="0">
                <a:solidFill>
                  <a:srgbClr val="002060"/>
                </a:solidFill>
              </a:rPr>
              <a:t> - 10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одзаголовок 5"/>
          <p:cNvSpPr txBox="1">
            <a:spLocks/>
          </p:cNvSpPr>
          <p:nvPr/>
        </p:nvSpPr>
        <p:spPr>
          <a:xfrm>
            <a:off x="3851920" y="2924944"/>
            <a:ext cx="1472208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6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7" y="479715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91177" y="263691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4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</a:rPr>
              <a:t>1</a:t>
            </a:r>
            <a:r>
              <a:rPr lang="uk-UA" sz="9600" b="1" dirty="0" smtClean="0">
                <a:solidFill>
                  <a:srgbClr val="002060"/>
                </a:solidFill>
              </a:rPr>
              <a:t>6-7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270892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67744" y="479715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9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328498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</a:rPr>
              <a:t>4+2+6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2924944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11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5776" y="4581128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12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2996952"/>
            <a:ext cx="9637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10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rgbClr val="002060"/>
                </a:solidFill>
              </a:rPr>
              <a:t>15-5-9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70892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3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43711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1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234888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Завдання  1</a:t>
            </a:r>
            <a:br>
              <a:rPr lang="uk-UA" sz="6000" b="1" dirty="0" smtClean="0">
                <a:solidFill>
                  <a:srgbClr val="C00000"/>
                </a:solidFill>
              </a:rPr>
            </a:br>
            <a:r>
              <a:rPr lang="uk-UA" sz="6000" b="1" dirty="0" smtClean="0">
                <a:solidFill>
                  <a:srgbClr val="C00000"/>
                </a:solidFill>
              </a:rPr>
              <a:t>Завдання 2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Содержимое 2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5967413"/>
          </a:xfrm>
        </p:spPr>
        <p:txBody>
          <a:bodyPr/>
          <a:lstStyle/>
          <a:p>
            <a:pPr lvl="3">
              <a:buFont typeface="Wingdings 2" pitchFamily="18" charset="2"/>
              <a:buNone/>
            </a:pPr>
            <a:r>
              <a:rPr lang="uk-UA" sz="1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9+ 9</a:t>
            </a:r>
          </a:p>
          <a:p>
            <a:pPr lvl="3">
              <a:buFont typeface="Wingdings 2" pitchFamily="18" charset="2"/>
              <a:buNone/>
            </a:pPr>
            <a:r>
              <a:rPr lang="uk-UA" sz="1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1   8</a:t>
            </a:r>
            <a:endParaRPr lang="ru-RU" sz="15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643307" y="2357429"/>
            <a:ext cx="1428750" cy="1143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4857753" y="2428871"/>
            <a:ext cx="1357316" cy="9286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67</Words>
  <Application>Microsoft Office PowerPoint</Application>
  <PresentationFormat>Экран (4:3)</PresentationFormat>
  <Paragraphs>38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Comic Sans MS</vt:lpstr>
      <vt:lpstr>Monotype Corsiva</vt:lpstr>
      <vt:lpstr>Times New Roman</vt:lpstr>
      <vt:lpstr>Trebuchet MS</vt:lpstr>
      <vt:lpstr>Wingdings 2</vt:lpstr>
      <vt:lpstr>Wingdings 3</vt:lpstr>
      <vt:lpstr>Аспект</vt:lpstr>
      <vt:lpstr> Тема: Додавання  і віднімання числа 9  </vt:lpstr>
      <vt:lpstr>Презентация PowerPoint</vt:lpstr>
      <vt:lpstr>3 + 9</vt:lpstr>
      <vt:lpstr>14 - 10</vt:lpstr>
      <vt:lpstr>16-7</vt:lpstr>
      <vt:lpstr>4+2+6</vt:lpstr>
      <vt:lpstr>15-5-9</vt:lpstr>
      <vt:lpstr>Завдання  1 Завдання 2</vt:lpstr>
      <vt:lpstr>Презентация PowerPoint</vt:lpstr>
      <vt:lpstr>Презентация PowerPoint</vt:lpstr>
      <vt:lpstr>Вирази 3, Завдання 4 Завдання 5</vt:lpstr>
      <vt:lpstr>Фізкультхвилинка</vt:lpstr>
      <vt:lpstr>Завдання  6*. Робота в групах</vt:lpstr>
      <vt:lpstr>Що нового дізналися? Що сподобалось?</vt:lpstr>
      <vt:lpstr>Домашнє завдання с. 28-30 № 7,8</vt:lpstr>
      <vt:lpstr>Молодці!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Збери  перлини  1 клас Математика</dc:title>
  <dc:creator>admin</dc:creator>
  <cp:lastModifiedBy>Alla Kravchenko</cp:lastModifiedBy>
  <cp:revision>37</cp:revision>
  <dcterms:created xsi:type="dcterms:W3CDTF">2013-04-09T13:52:46Z</dcterms:created>
  <dcterms:modified xsi:type="dcterms:W3CDTF">2020-09-02T14:09:40Z</dcterms:modified>
</cp:coreProperties>
</file>