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092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065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869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6112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8562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0494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8674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999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650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986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040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16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682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38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668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46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3251-A6A8-4C0C-B5C9-6558A92CCF42}" type="datetimeFigureOut">
              <a:rPr lang="ru-RU" smtClean="0"/>
              <a:pPr/>
              <a:t>02.09.2020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5D103D-B1E4-418C-9655-382409D67EE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025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28600" y="1556792"/>
            <a:ext cx="9217024" cy="245746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b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ПЕРИМЕТР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МНОГОКУТНИКА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Гра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«Ланцюжок»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52"/>
          <p:cNvPicPr>
            <a:picLocks noGrp="1"/>
          </p:cNvPicPr>
          <p:nvPr>
            <p:ph idx="1"/>
          </p:nvPr>
        </p:nvPicPr>
        <p:blipFill>
          <a:blip r:embed="rId2" cstate="print">
            <a:lum bright="-20000" contrast="30000"/>
          </a:blip>
          <a:srcRect r="53157"/>
          <a:stretch>
            <a:fillRect/>
          </a:stretch>
        </p:blipFill>
        <p:spPr bwMode="auto">
          <a:xfrm>
            <a:off x="500034" y="1714488"/>
            <a:ext cx="671517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6347713" cy="1320800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Гра «Зайве   число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lain" startAt="91"/>
            </a:pP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  93      97      77     99</a:t>
            </a:r>
          </a:p>
          <a:p>
            <a:pPr marL="514350" indent="-514350">
              <a:buNone/>
            </a:pPr>
            <a:endParaRPr lang="uk-UA" sz="5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11     81     51    92      33     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6929486" cy="11430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Як називаються ці геометричні фігури?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357430"/>
            <a:ext cx="2857520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786314" y="2357430"/>
            <a:ext cx="235745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6107917" y="3107529"/>
            <a:ext cx="1785950" cy="28575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4643438" y="4143380"/>
            <a:ext cx="221457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857496"/>
            <a:ext cx="8579296" cy="362585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Сума довжин усіх сторін многокутника 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—</a:t>
            </a:r>
          </a:p>
          <a:p>
            <a:pPr>
              <a:buNone/>
            </a:pPr>
            <a:r>
              <a:rPr lang="uk-UA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uk-UA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периметр многокутника.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00042"/>
            <a:ext cx="1928826" cy="1785950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643174" y="857232"/>
            <a:ext cx="2143140" cy="2000264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5143504" y="285728"/>
            <a:ext cx="2000264" cy="2357454"/>
          </a:xfrm>
          <a:prstGeom prst="pentagon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l"/>
            <a:r>
              <a:rPr lang="uk-UA" b="1" dirty="0">
                <a:latin typeface="Times New Roman" pitchFamily="18" charset="0"/>
                <a:cs typeface="Times New Roman" pitchFamily="18" charset="0"/>
              </a:rPr>
              <a:t>Гра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«Математичні кінцівки»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8+9=8+2+7=…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6+9=6+4+…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16-9=16-6-…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7+9=7+3+…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17-9=17-7-2=…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15-9=15-5-…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endParaRPr lang="uk-UA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ізноманітність рослин у природі - презентация к уроку Окружающи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4968552" cy="372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37652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45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Тема: ПЕРИМЕТР МНОГОКУТНИКА </vt:lpstr>
      <vt:lpstr>Гра «Ланцюжок»</vt:lpstr>
      <vt:lpstr>Гра «Зайве   число»</vt:lpstr>
      <vt:lpstr>Як називаються ці геометричні фігури?</vt:lpstr>
      <vt:lpstr>Презентация PowerPoint</vt:lpstr>
      <vt:lpstr>Гра «Математичні кінцівки» 8+9=8+2+7=… 6+9=6+4+… 16-9=16-6-… 7+9=7+3+… 17-9=17-7-2=… 15-9=15-5-… </vt:lpstr>
      <vt:lpstr>Домашнє завдання</vt:lpstr>
      <vt:lpstr>Презентация PowerPoint</vt:lpstr>
    </vt:vector>
  </TitlesOfParts>
  <Company>Домашний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ТАБЛИЦІ ДОДАВАННЯ Й ВІДНІМАННЯ ЧИСЛА 9  З ПЕРЕХОДОМ ЧЕРЕЗ ДЕСЯТОК. ПЕРИМЕТР МНОГОКУТНИКА</dc:title>
  <dc:creator>Ирина</dc:creator>
  <cp:lastModifiedBy>Alla Kravchenko</cp:lastModifiedBy>
  <cp:revision>12</cp:revision>
  <dcterms:created xsi:type="dcterms:W3CDTF">2016-10-09T10:55:08Z</dcterms:created>
  <dcterms:modified xsi:type="dcterms:W3CDTF">2020-09-02T14:13:44Z</dcterms:modified>
</cp:coreProperties>
</file>