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sldIdLst>
    <p:sldId id="256" r:id="rId2"/>
    <p:sldId id="257" r:id="rId3"/>
    <p:sldId id="258" r:id="rId4"/>
    <p:sldId id="261" r:id="rId5"/>
    <p:sldId id="260" r:id="rId6"/>
    <p:sldId id="263" r:id="rId7"/>
    <p:sldId id="264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50000"/>
                <a:alpha val="7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lumMod val="75000"/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A3251-A6A8-4C0C-B5C9-6558A92CCF42}" type="datetimeFigureOut">
              <a:rPr lang="ru-RU" smtClean="0"/>
              <a:pPr/>
              <a:t>02.09.2020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103D-B1E4-418C-9655-382409D67EE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71728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A3251-A6A8-4C0C-B5C9-6558A92CCF42}" type="datetimeFigureOut">
              <a:rPr lang="ru-RU" smtClean="0"/>
              <a:pPr/>
              <a:t>02.09.2020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103D-B1E4-418C-9655-382409D67EE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77567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A3251-A6A8-4C0C-B5C9-6558A92CCF42}" type="datetimeFigureOut">
              <a:rPr lang="ru-RU" smtClean="0"/>
              <a:pPr/>
              <a:t>02.09.2020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103D-B1E4-418C-9655-382409D67EE8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492357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A3251-A6A8-4C0C-B5C9-6558A92CCF42}" type="datetimeFigureOut">
              <a:rPr lang="ru-RU" smtClean="0"/>
              <a:pPr/>
              <a:t>02.09.2020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103D-B1E4-418C-9655-382409D67EE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515121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A3251-A6A8-4C0C-B5C9-6558A92CCF42}" type="datetimeFigureOut">
              <a:rPr lang="ru-RU" smtClean="0"/>
              <a:pPr/>
              <a:t>02.09.2020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103D-B1E4-418C-9655-382409D67EE8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767895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A3251-A6A8-4C0C-B5C9-6558A92CCF42}" type="datetimeFigureOut">
              <a:rPr lang="ru-RU" smtClean="0"/>
              <a:pPr/>
              <a:t>02.09.2020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103D-B1E4-418C-9655-382409D67EE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441500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A3251-A6A8-4C0C-B5C9-6558A92CCF42}" type="datetimeFigureOut">
              <a:rPr lang="ru-RU" smtClean="0"/>
              <a:pPr/>
              <a:t>02.09.2020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103D-B1E4-418C-9655-382409D67EE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628295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A3251-A6A8-4C0C-B5C9-6558A92CCF42}" type="datetimeFigureOut">
              <a:rPr lang="ru-RU" smtClean="0"/>
              <a:pPr/>
              <a:t>02.09.2020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103D-B1E4-418C-9655-382409D67EE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04033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A3251-A6A8-4C0C-B5C9-6558A92CCF42}" type="datetimeFigureOut">
              <a:rPr lang="ru-RU" smtClean="0"/>
              <a:pPr/>
              <a:t>02.09.2020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103D-B1E4-418C-9655-382409D67EE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43182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A3251-A6A8-4C0C-B5C9-6558A92CCF42}" type="datetimeFigureOut">
              <a:rPr lang="ru-RU" smtClean="0"/>
              <a:pPr/>
              <a:t>02.09.2020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103D-B1E4-418C-9655-382409D67EE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36135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A3251-A6A8-4C0C-B5C9-6558A92CCF42}" type="datetimeFigureOut">
              <a:rPr lang="ru-RU" smtClean="0"/>
              <a:pPr/>
              <a:t>02.09.2020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103D-B1E4-418C-9655-382409D67EE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47555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A3251-A6A8-4C0C-B5C9-6558A92CCF42}" type="datetimeFigureOut">
              <a:rPr lang="ru-RU" smtClean="0"/>
              <a:pPr/>
              <a:t>02.09.2020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103D-B1E4-418C-9655-382409D67EE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63140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A3251-A6A8-4C0C-B5C9-6558A92CCF42}" type="datetimeFigureOut">
              <a:rPr lang="ru-RU" smtClean="0"/>
              <a:pPr/>
              <a:t>02.09.2020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103D-B1E4-418C-9655-382409D67EE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12718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A3251-A6A8-4C0C-B5C9-6558A92CCF42}" type="datetimeFigureOut">
              <a:rPr lang="ru-RU" smtClean="0"/>
              <a:pPr/>
              <a:t>02.09.2020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103D-B1E4-418C-9655-382409D67EE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35638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A3251-A6A8-4C0C-B5C9-6558A92CCF42}" type="datetimeFigureOut">
              <a:rPr lang="ru-RU" smtClean="0"/>
              <a:pPr/>
              <a:t>02.09.2020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103D-B1E4-418C-9655-382409D67EE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66115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A3251-A6A8-4C0C-B5C9-6558A92CCF42}" type="datetimeFigureOut">
              <a:rPr lang="ru-RU" smtClean="0"/>
              <a:pPr/>
              <a:t>02.09.2020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103D-B1E4-418C-9655-382409D67EE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55982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cxnSp>
          <p:nvCxnSpPr>
            <p:cNvPr id="7" name="Straight Connector 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50000"/>
                <a:alpha val="7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A3251-A6A8-4C0C-B5C9-6558A92CCF42}" type="datetimeFigureOut">
              <a:rPr lang="ru-RU" smtClean="0"/>
              <a:pPr/>
              <a:t>02.09.2020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0E5D103D-B1E4-418C-9655-382409D67EE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3093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19" r:id="rId13"/>
    <p:sldLayoutId id="2147483720" r:id="rId14"/>
    <p:sldLayoutId id="2147483721" r:id="rId15"/>
    <p:sldLayoutId id="214748372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44" y="1052736"/>
            <a:ext cx="7813532" cy="5162346"/>
          </a:xfrm>
        </p:spPr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Тема:</a:t>
            </a:r>
            <a:br>
              <a:rPr lang="uk-UA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Розв’язування </a:t>
            </a:r>
            <a:r>
              <a:rPr lang="uk-UA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складених задач двома способами. Порівняння виразів. Знаходження периметрів трикутників</a:t>
            </a:r>
            <a:r>
              <a:rPr lang="uk-UA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uk-UA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829444" cy="1143000"/>
          </a:xfrm>
        </p:spPr>
        <p:txBody>
          <a:bodyPr>
            <a:normAutofit fontScale="90000"/>
          </a:bodyPr>
          <a:lstStyle/>
          <a:p>
            <a:r>
              <a:rPr lang="uk-UA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Скільки трикутників сховалось?</a:t>
            </a:r>
            <a:endParaRPr lang="uk-UA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Содержимое 7" descr="http://subject.com.ua/lesson/mathematics/mathematics2/mathematics2.files/image063.jpg"/>
          <p:cNvPicPr>
            <a:picLocks noGrp="1"/>
          </p:cNvPicPr>
          <p:nvPr>
            <p:ph idx="1"/>
          </p:nvPr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0000" contrast="20000"/>
          </a:blip>
          <a:srcRect/>
          <a:stretch>
            <a:fillRect/>
          </a:stretch>
        </p:blipFill>
        <p:spPr bwMode="auto">
          <a:xfrm>
            <a:off x="928662" y="1643050"/>
            <a:ext cx="5929354" cy="4643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6643734" cy="1143000"/>
          </a:xfrm>
        </p:spPr>
        <p:txBody>
          <a:bodyPr>
            <a:normAutofit fontScale="90000"/>
          </a:bodyPr>
          <a:lstStyle/>
          <a:p>
            <a:r>
              <a:rPr lang="uk-UA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Розв’яжи </a:t>
            </a:r>
            <a:r>
              <a:rPr lang="uk-UA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задачу.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8686800" cy="4525963"/>
          </a:xfrm>
        </p:spPr>
        <p:txBody>
          <a:bodyPr>
            <a:normAutofit lnSpcReduction="10000"/>
          </a:bodyPr>
          <a:lstStyle/>
          <a:p>
            <a:pPr indent="342900" algn="just">
              <a:buNone/>
            </a:pPr>
            <a:r>
              <a:rPr lang="uk-UA" sz="4400" b="1" dirty="0" smtClean="0">
                <a:latin typeface="Times New Roman" pitchFamily="18" charset="0"/>
                <a:cs typeface="Times New Roman" pitchFamily="18" charset="0"/>
              </a:rPr>
              <a:t>У спортивній залі було </a:t>
            </a:r>
            <a:endParaRPr lang="uk-UA" sz="44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342900" algn="just">
              <a:buNone/>
            </a:pPr>
            <a:r>
              <a:rPr lang="uk-UA" sz="4400" b="1" dirty="0" smtClean="0">
                <a:latin typeface="Times New Roman" pitchFamily="18" charset="0"/>
                <a:cs typeface="Times New Roman" pitchFamily="18" charset="0"/>
              </a:rPr>
              <a:t>9 </a:t>
            </a:r>
            <a:r>
              <a:rPr lang="uk-UA" sz="4400" b="1" dirty="0" smtClean="0">
                <a:latin typeface="Times New Roman" pitchFamily="18" charset="0"/>
                <a:cs typeface="Times New Roman" pitchFamily="18" charset="0"/>
              </a:rPr>
              <a:t>волейбольних </a:t>
            </a:r>
            <a:r>
              <a:rPr lang="uk-UA" sz="4400" b="1" dirty="0" smtClean="0">
                <a:latin typeface="Times New Roman" pitchFamily="18" charset="0"/>
                <a:cs typeface="Times New Roman" pitchFamily="18" charset="0"/>
              </a:rPr>
              <a:t>м’ячів</a:t>
            </a:r>
          </a:p>
          <a:p>
            <a:pPr indent="342900" algn="just">
              <a:buNone/>
            </a:pPr>
            <a:r>
              <a:rPr lang="uk-UA" sz="4400" b="1" dirty="0" smtClean="0">
                <a:latin typeface="Times New Roman" pitchFamily="18" charset="0"/>
                <a:cs typeface="Times New Roman" pitchFamily="18" charset="0"/>
              </a:rPr>
              <a:t>і </a:t>
            </a:r>
            <a:r>
              <a:rPr lang="uk-UA" sz="4400" b="1" dirty="0" smtClean="0">
                <a:latin typeface="Times New Roman" pitchFamily="18" charset="0"/>
                <a:cs typeface="Times New Roman" pitchFamily="18" charset="0"/>
              </a:rPr>
              <a:t>8 баскетбольних. Діти взяли  </a:t>
            </a:r>
            <a:r>
              <a:rPr lang="uk-UA" sz="4400" b="1" dirty="0" smtClean="0"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uk-UA" sz="4400" b="1" dirty="0" smtClean="0">
                <a:latin typeface="Times New Roman" pitchFamily="18" charset="0"/>
                <a:cs typeface="Times New Roman" pitchFamily="18" charset="0"/>
              </a:rPr>
              <a:t>волейбольних м’ячів. </a:t>
            </a:r>
            <a:endParaRPr lang="uk-UA" sz="4400" b="1" dirty="0">
              <a:latin typeface="Times New Roman" pitchFamily="18" charset="0"/>
              <a:cs typeface="Times New Roman" pitchFamily="18" charset="0"/>
            </a:endParaRPr>
          </a:p>
          <a:p>
            <a:pPr indent="342900" algn="just">
              <a:buNone/>
            </a:pPr>
            <a:r>
              <a:rPr lang="uk-UA" sz="4400" b="1" dirty="0" smtClean="0">
                <a:latin typeface="Times New Roman" pitchFamily="18" charset="0"/>
                <a:cs typeface="Times New Roman" pitchFamily="18" charset="0"/>
              </a:rPr>
              <a:t>Скільки </a:t>
            </a:r>
            <a:r>
              <a:rPr lang="uk-UA" sz="4400" b="1" dirty="0" smtClean="0">
                <a:latin typeface="Times New Roman" pitchFamily="18" charset="0"/>
                <a:cs typeface="Times New Roman" pitchFamily="18" charset="0"/>
              </a:rPr>
              <a:t>м’ячів залишилось </a:t>
            </a:r>
            <a:endParaRPr lang="uk-UA" sz="44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342900" algn="just">
              <a:buNone/>
            </a:pPr>
            <a:r>
              <a:rPr lang="uk-UA" sz="4400" b="1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uk-UA" sz="4400" b="1" dirty="0" smtClean="0">
                <a:latin typeface="Times New Roman" pitchFamily="18" charset="0"/>
                <a:cs typeface="Times New Roman" pitchFamily="18" charset="0"/>
              </a:rPr>
              <a:t>спортивній залі?</a:t>
            </a:r>
            <a:endParaRPr lang="ru-RU" sz="4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uk-UA" dirty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85728"/>
            <a:ext cx="8352928" cy="6083320"/>
          </a:xfrm>
        </p:spPr>
        <p:txBody>
          <a:bodyPr>
            <a:normAutofit fontScale="90000"/>
          </a:bodyPr>
          <a:lstStyle/>
          <a:p>
            <a:pPr lvl="0" algn="l"/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I спосіб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1) Скільки залишилося волейбольних м’ячів? </a:t>
            </a:r>
            <a:b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9 - 5 = 4 (</a:t>
            </a:r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м.)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2) Скільки м’ячів залишилось у </a:t>
            </a:r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спортивній </a:t>
            </a:r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залі? </a:t>
            </a:r>
            <a:b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 + 4 = 12 (</a:t>
            </a:r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м.)</a:t>
            </a:r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Відповідь: 12 м’ячів залишилось у спортивній залі.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285860"/>
            <a:ext cx="7929618" cy="4840303"/>
          </a:xfrm>
        </p:spPr>
        <p:txBody>
          <a:bodyPr>
            <a:normAutofit/>
          </a:bodyPr>
          <a:lstStyle/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-276999"/>
            <a:ext cx="7143768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3600" b="1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6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II </a:t>
            </a:r>
            <a:r>
              <a:rPr kumimoji="0" lang="uk-UA" sz="36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спосіб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742950" lvl="0" indent="-742950" algn="just" eaLnBrk="0" fontAlgn="base" hangingPunct="0">
              <a:spcBef>
                <a:spcPct val="0"/>
              </a:spcBef>
              <a:spcAft>
                <a:spcPct val="0"/>
              </a:spcAft>
              <a:buAutoNum type="arabicParenR"/>
            </a:pPr>
            <a:r>
              <a:rPr lang="uk-UA" sz="36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Скільки </a:t>
            </a:r>
            <a:r>
              <a:rPr lang="uk-UA" sz="36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м’ячів було </a:t>
            </a:r>
            <a:endParaRPr lang="uk-UA" sz="3600" dirty="0" smtClean="0">
              <a:solidFill>
                <a:srgbClr val="00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sz="36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 </a:t>
            </a:r>
            <a:r>
              <a:rPr lang="uk-UA" sz="36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спортивній залі?</a:t>
            </a:r>
          </a:p>
          <a:p>
            <a:pPr marL="742950" lvl="0" indent="-7429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uk-UA" sz="36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9 + 8 = 17 (</a:t>
            </a:r>
            <a:r>
              <a:rPr kumimoji="0" lang="uk-UA" sz="36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м.)</a:t>
            </a:r>
            <a:endParaRPr kumimoji="0" lang="ru-RU" sz="3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uk-UA" sz="36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2) </a:t>
            </a:r>
            <a:r>
              <a:rPr lang="uk-UA" sz="36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Скільки м’ячів залишилось </a:t>
            </a:r>
            <a:endParaRPr lang="uk-UA" sz="3600" dirty="0" smtClean="0">
              <a:solidFill>
                <a:srgbClr val="00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sz="36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 </a:t>
            </a:r>
            <a:r>
              <a:rPr lang="uk-UA" sz="36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спортивній залі?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uk-UA" sz="36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17 - 5 = 12 (</a:t>
            </a:r>
            <a:r>
              <a:rPr kumimoji="0" lang="uk-UA" sz="36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м.)</a:t>
            </a:r>
            <a:endParaRPr kumimoji="0" lang="ru-RU" sz="3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6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Відповідь: 12 м’ячів залишилось </a:t>
            </a:r>
            <a:endParaRPr kumimoji="0" lang="uk-UA" sz="360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6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 </a:t>
            </a:r>
            <a:r>
              <a:rPr kumimoji="0" lang="uk-UA" sz="36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спортивній залі.</a:t>
            </a:r>
            <a:endParaRPr kumimoji="0" lang="uk-UA" sz="3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Логічна задача</a:t>
            </a:r>
            <a:endParaRPr lang="uk-UA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600200"/>
            <a:ext cx="7643866" cy="45259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Троє чоловік чекали </a:t>
            </a:r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потяга</a:t>
            </a:r>
          </a:p>
          <a:p>
            <a:pPr algn="just">
              <a:buNone/>
            </a:pPr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 3 години</a:t>
            </a:r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. Скільки часу </a:t>
            </a:r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чекав кожен</a:t>
            </a:r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?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Шкільне життя класу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772816"/>
            <a:ext cx="3716721" cy="27839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8159781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67</TotalTime>
  <Words>88</Words>
  <Application>Microsoft Office PowerPoint</Application>
  <PresentationFormat>Экран (4:3)</PresentationFormat>
  <Paragraphs>24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Times New Roman</vt:lpstr>
      <vt:lpstr>Trebuchet MS</vt:lpstr>
      <vt:lpstr>Wingdings 3</vt:lpstr>
      <vt:lpstr>Аспект</vt:lpstr>
      <vt:lpstr>Тема: Розв’язування складених задач двома способами. Порівняння виразів. Знаходження периметрів трикутників </vt:lpstr>
      <vt:lpstr>Скільки трикутників сховалось?</vt:lpstr>
      <vt:lpstr> Розв’яжи задачу. </vt:lpstr>
      <vt:lpstr> I спосіб 1) Скільки залишилося волейбольних м’ячів?  9 - 5 = 4 (м.) 2) Скільки м’ячів залишилось у спортивній залі?  8 + 4 = 12 (м.) Відповідь: 12 м’ячів залишилось у спортивній залі.    </vt:lpstr>
      <vt:lpstr>Презентация PowerPoint</vt:lpstr>
      <vt:lpstr>Логічна задача</vt:lpstr>
      <vt:lpstr>Презентация PowerPoint</vt:lpstr>
    </vt:vector>
  </TitlesOfParts>
  <Company>Домашний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ТАБЛИЦІ ДОДАВАННЯ Й ВІДНІМАННЯ ЧИСЛА 9  З ПЕРЕХОДОМ ЧЕРЕЗ ДЕСЯТОК. ПЕРИМЕТР МНОГОКУТНИКА</dc:title>
  <dc:creator>Ирина</dc:creator>
  <cp:lastModifiedBy>Alla Kravchenko</cp:lastModifiedBy>
  <cp:revision>35</cp:revision>
  <dcterms:created xsi:type="dcterms:W3CDTF">2016-10-09T10:55:08Z</dcterms:created>
  <dcterms:modified xsi:type="dcterms:W3CDTF">2020-09-02T14:26:39Z</dcterms:modified>
</cp:coreProperties>
</file>