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60" r:id="rId6"/>
    <p:sldId id="263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75645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9282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436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3281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58192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92003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02165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754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2335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680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4370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9800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24179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99445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62470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756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92426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212976"/>
            <a:ext cx="7772400" cy="245746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Тема:</a:t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dirty="0" smtClean="0"/>
              <a:t>Вправи </a:t>
            </a:r>
            <a:r>
              <a:rPr lang="uk-UA" dirty="0"/>
              <a:t>і задачі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на </a:t>
            </a:r>
            <a:r>
              <a:rPr lang="uk-UA" dirty="0"/>
              <a:t>засвоєння таблиць додавання і віднімання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Гра «Невідоме число»</a:t>
            </a:r>
            <a:endParaRPr lang="uk-UA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image64"/>
          <p:cNvPicPr>
            <a:picLocks noGrp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 contrast="30000"/>
          </a:blip>
          <a:srcRect l="50000"/>
          <a:stretch>
            <a:fillRect/>
          </a:stretch>
        </p:blipFill>
        <p:spPr bwMode="auto">
          <a:xfrm>
            <a:off x="1071538" y="4000504"/>
            <a:ext cx="5786478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image64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 contrast="30000"/>
          </a:blip>
          <a:srcRect r="49592"/>
          <a:stretch>
            <a:fillRect/>
          </a:stretch>
        </p:blipFill>
        <p:spPr bwMode="auto">
          <a:xfrm>
            <a:off x="1071538" y="1357298"/>
            <a:ext cx="5143536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02734"/>
            <a:ext cx="6643734" cy="1143000"/>
          </a:xfrm>
        </p:spPr>
        <p:txBody>
          <a:bodyPr>
            <a:normAutofit fontScale="90000"/>
          </a:bodyPr>
          <a:lstStyle/>
          <a:p>
            <a:pPr algn="l"/>
            <a:r>
              <a:rPr lang="uk-UA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Знаходження значень виразів зі змінною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17 - а, якщо а = 8; 7; 10;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с + 12, якщо с = 6; 11; 12.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rmAutofit/>
          </a:bodyPr>
          <a:lstStyle/>
          <a:p>
            <a:pPr algn="l"/>
            <a:r>
              <a:rPr lang="uk-UA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Математичний диктант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• Знайдіть різницю чисел 27 і 15.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• Знайдіть суму чисел 32 і 45.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• Зменшуване 29, від’ємник 17, знайдіть різницю.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• Число 32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збільшіть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на 7.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• Перший доданок 13, другий доданок 25, знайдіть суму.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• Число 36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зменшіть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на 6.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6929486" cy="1143000"/>
          </a:xfrm>
        </p:spPr>
        <p:txBody>
          <a:bodyPr>
            <a:normAutofit/>
          </a:bodyPr>
          <a:lstStyle/>
          <a:p>
            <a:r>
              <a:rPr lang="uk-UA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Гра «Перевір!»</a:t>
            </a:r>
            <a:endParaRPr lang="uk-UA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7929618" cy="48403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5400" dirty="0" smtClean="0">
                <a:latin typeface="Times New Roman" pitchFamily="18" charset="0"/>
                <a:cs typeface="Times New Roman" pitchFamily="18" charset="0"/>
              </a:rPr>
              <a:t>8+7=15       12-6=6</a:t>
            </a:r>
          </a:p>
          <a:p>
            <a:pPr>
              <a:buNone/>
            </a:pPr>
            <a:r>
              <a:rPr lang="uk-UA" sz="5400" dirty="0" smtClean="0">
                <a:latin typeface="Times New Roman" pitchFamily="18" charset="0"/>
                <a:cs typeface="Times New Roman" pitchFamily="18" charset="0"/>
              </a:rPr>
              <a:t>14-7=7         5+8=13</a:t>
            </a:r>
          </a:p>
          <a:p>
            <a:pPr>
              <a:buNone/>
            </a:pPr>
            <a:endParaRPr lang="uk-UA" sz="5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5400" dirty="0" smtClean="0">
                <a:latin typeface="Times New Roman" pitchFamily="18" charset="0"/>
                <a:cs typeface="Times New Roman" pitchFamily="18" charset="0"/>
              </a:rPr>
              <a:t>22+17=39</a:t>
            </a:r>
          </a:p>
          <a:p>
            <a:pPr>
              <a:buNone/>
            </a:pPr>
            <a:r>
              <a:rPr lang="uk-UA" sz="5400" dirty="0" smtClean="0">
                <a:latin typeface="Times New Roman" pitchFamily="18" charset="0"/>
                <a:cs typeface="Times New Roman" pitchFamily="18" charset="0"/>
              </a:rPr>
              <a:t>68-33=35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Логічна задача</a:t>
            </a:r>
            <a:endParaRPr lang="uk-UA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6543" y="1700808"/>
            <a:ext cx="6347714" cy="38807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5400" dirty="0" smtClean="0">
                <a:latin typeface="Times New Roman" pitchFamily="18" charset="0"/>
                <a:cs typeface="Times New Roman" pitchFamily="18" charset="0"/>
              </a:rPr>
              <a:t>Стрічку розрізали в шести місцях. Скільки частин одержали? 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08920"/>
            <a:ext cx="8229600" cy="1143000"/>
          </a:xfrm>
        </p:spPr>
        <p:txBody>
          <a:bodyPr/>
          <a:lstStyle/>
          <a:p>
            <a:r>
              <a:rPr lang="uk-UA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Домашнє завдання</a:t>
            </a:r>
            <a:endParaRPr lang="uk-UA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Шкільне життя клас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348880"/>
            <a:ext cx="3672408" cy="2750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394722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</TotalTime>
  <Words>59</Words>
  <Application>Microsoft Office PowerPoint</Application>
  <PresentationFormat>Экран (4:3)</PresentationFormat>
  <Paragraphs>18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Trebuchet MS</vt:lpstr>
      <vt:lpstr>Wingdings 3</vt:lpstr>
      <vt:lpstr>Аспект</vt:lpstr>
      <vt:lpstr>Тема: Вправи і задачі  на засвоєння таблиць додавання і віднімання </vt:lpstr>
      <vt:lpstr>Гра «Невідоме число»</vt:lpstr>
      <vt:lpstr> Знаходження значень виразів зі змінною </vt:lpstr>
      <vt:lpstr>Математичний диктант • Знайдіть різницю чисел 27 і 15. • Знайдіть суму чисел 32 і 45. • Зменшуване 29, від’ємник 17, знайдіть різницю. • Число 32 збільшіть на 7. • Перший доданок 13, другий доданок 25, знайдіть суму. • Число 36 зменшіть на 6. </vt:lpstr>
      <vt:lpstr>Гра «Перевір!»</vt:lpstr>
      <vt:lpstr>Логічна задача</vt:lpstr>
      <vt:lpstr>Домашнє завдання</vt:lpstr>
      <vt:lpstr>Презентация PowerPoint</vt:lpstr>
    </vt:vector>
  </TitlesOfParts>
  <Company>Домашний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ТАБЛИЦІ ДОДАВАННЯ Й ВІДНІМАННЯ ЧИСЛА 9  З ПЕРЕХОДОМ ЧЕРЕЗ ДЕСЯТОК. ПЕРИМЕТР МНОГОКУТНИКА</dc:title>
  <dc:creator>Ирина</dc:creator>
  <cp:lastModifiedBy>Alla Kravchenko</cp:lastModifiedBy>
  <cp:revision>26</cp:revision>
  <dcterms:created xsi:type="dcterms:W3CDTF">2016-10-09T10:55:08Z</dcterms:created>
  <dcterms:modified xsi:type="dcterms:W3CDTF">2020-09-02T14:28:51Z</dcterms:modified>
</cp:coreProperties>
</file>