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564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928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43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281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819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9200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0216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754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33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680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437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980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17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944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24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42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7772400" cy="24574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Тема: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/>
              <a:t>Вправи </a:t>
            </a:r>
            <a:r>
              <a:rPr lang="uk-UA" dirty="0"/>
              <a:t>і задачі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 </a:t>
            </a:r>
            <a:r>
              <a:rPr lang="uk-UA" dirty="0"/>
              <a:t>засвоєння таблиць додавання і віднімання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 «Невідоме число»</a:t>
            </a: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64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30000"/>
          </a:blip>
          <a:srcRect l="50000"/>
          <a:stretch>
            <a:fillRect/>
          </a:stretch>
        </p:blipFill>
        <p:spPr bwMode="auto">
          <a:xfrm>
            <a:off x="1071538" y="4000504"/>
            <a:ext cx="578647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age6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30000"/>
          </a:blip>
          <a:srcRect r="49592"/>
          <a:stretch>
            <a:fillRect/>
          </a:stretch>
        </p:blipFill>
        <p:spPr bwMode="auto">
          <a:xfrm>
            <a:off x="1071538" y="1357298"/>
            <a:ext cx="51435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2734"/>
            <a:ext cx="664373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Знаходження значень виразів зі змінною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17 - а, якщо а = 8; 7; 10;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с + 12, якщо с = 6; 11; 12.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Математичний диктант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Знайдіть різницю чисел 27 і 15.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Знайдіть суму чисел 32 і 45.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Зменшуване 29, від’ємник 17, знайдіть різницю.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Число 32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збільшіть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7.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Перший доданок 13, другий доданок 25, знайдіть суму.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Число 36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зменшіть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6.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6929486" cy="1143000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 «Перевір!»</a:t>
            </a:r>
            <a:endParaRPr lang="uk-UA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7929618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8+7=15       12-6=6</a:t>
            </a:r>
          </a:p>
          <a:p>
            <a:pPr>
              <a:buNone/>
            </a:pP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14-7=7         5+8=13</a:t>
            </a:r>
          </a:p>
          <a:p>
            <a:pPr>
              <a:buNone/>
            </a:pPr>
            <a:endParaRPr lang="uk-UA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22+17=39</a:t>
            </a:r>
          </a:p>
          <a:p>
            <a:pPr>
              <a:buNone/>
            </a:pP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68-33=35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Логічна задача</a:t>
            </a: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6543" y="1700808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Стрічку розрізали в шести місцях. Скільки частин одержали?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ільне життя клас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3672408" cy="275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9472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59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Тема: Вправи і задачі  на засвоєння таблиць додавання і віднімання </vt:lpstr>
      <vt:lpstr>Гра «Невідоме число»</vt:lpstr>
      <vt:lpstr> Знаходження значень виразів зі змінною </vt:lpstr>
      <vt:lpstr>Математичний диктант • Знайдіть різницю чисел 27 і 15. • Знайдіть суму чисел 32 і 45. • Зменшуване 29, від’ємник 17, знайдіть різницю. • Число 32 збільшіть на 7. • Перший доданок 13, другий доданок 25, знайдіть суму. • Число 36 зменшіть на 6. </vt:lpstr>
      <vt:lpstr>Гра «Перевір!»</vt:lpstr>
      <vt:lpstr>Логічна задача</vt:lpstr>
      <vt:lpstr>Домашнє завдання</vt:lpstr>
      <vt:lpstr>Презентация PowerPoint</vt:lpstr>
    </vt:vector>
  </TitlesOfParts>
  <Company>Домашний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ТАБЛИЦІ ДОДАВАННЯ Й ВІДНІМАННЯ ЧИСЛА 9  З ПЕРЕХОДОМ ЧЕРЕЗ ДЕСЯТОК. ПЕРИМЕТР МНОГОКУТНИКА</dc:title>
  <dc:creator>Ирина</dc:creator>
  <cp:lastModifiedBy>Alla Kravchenko</cp:lastModifiedBy>
  <cp:revision>26</cp:revision>
  <dcterms:created xsi:type="dcterms:W3CDTF">2016-10-09T10:55:08Z</dcterms:created>
  <dcterms:modified xsi:type="dcterms:W3CDTF">2020-09-02T14:28:51Z</dcterms:modified>
</cp:coreProperties>
</file>