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9" r:id="rId3"/>
    <p:sldId id="265" r:id="rId4"/>
    <p:sldId id="266" r:id="rId5"/>
    <p:sldId id="26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7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85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529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64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943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80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919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66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83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4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4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85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3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99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6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802571"/>
            <a:ext cx="9398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Тема:</a:t>
            </a:r>
          </a:p>
          <a:p>
            <a:r>
              <a:rPr lang="uk-UA" sz="6000" dirty="0" smtClean="0">
                <a:solidFill>
                  <a:srgbClr val="7030A0"/>
                </a:solidFill>
              </a:rPr>
              <a:t>Прямі </a:t>
            </a:r>
            <a:r>
              <a:rPr lang="uk-UA" sz="6000" dirty="0">
                <a:solidFill>
                  <a:srgbClr val="7030A0"/>
                </a:solidFill>
              </a:rPr>
              <a:t>і непрямі кути</a:t>
            </a:r>
            <a:endParaRPr lang="uk-UA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3438" y="1357298"/>
            <a:ext cx="3500462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928926" y="428604"/>
            <a:ext cx="3286148" cy="107157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2571744"/>
            <a:ext cx="1571636" cy="571504"/>
          </a:xfrm>
          <a:prstGeom prst="rect">
            <a:avLst/>
          </a:prstGeom>
          <a:solidFill>
            <a:srgbClr val="0000FF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2571744"/>
            <a:ext cx="2286016" cy="571504"/>
          </a:xfrm>
          <a:prstGeom prst="rect">
            <a:avLst/>
          </a:prstGeom>
          <a:solidFill>
            <a:srgbClr val="0000FF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00826" y="2571744"/>
            <a:ext cx="2000264" cy="571504"/>
          </a:xfrm>
          <a:prstGeom prst="rect">
            <a:avLst/>
          </a:prstGeom>
          <a:solidFill>
            <a:srgbClr val="0000FF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786050" y="571480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КУТИ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357222" y="2428868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тупий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14612" y="2428868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прямий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50727" y="2489828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гострий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785786" y="3429000"/>
            <a:ext cx="607223" cy="10801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393009" y="4509120"/>
            <a:ext cx="132160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429000"/>
            <a:ext cx="0" cy="12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64843" y="4653136"/>
            <a:ext cx="110728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171757" y="3301530"/>
            <a:ext cx="1440160" cy="128395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276952" y="4614046"/>
            <a:ext cx="1696842" cy="274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2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3438" y="1357298"/>
            <a:ext cx="3500462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139952" y="260648"/>
            <a:ext cx="350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Прямий кут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3928" y="2357430"/>
            <a:ext cx="31159" cy="193566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55087" y="4293096"/>
            <a:ext cx="222169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1760" y="692696"/>
            <a:ext cx="350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Гострий кут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393009" y="2852936"/>
            <a:ext cx="4043087" cy="165618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393009" y="4509120"/>
            <a:ext cx="451921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47664" y="908720"/>
            <a:ext cx="4076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Тупий кут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984359" y="4663048"/>
            <a:ext cx="328443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112151" y="1967047"/>
            <a:ext cx="1872208" cy="272875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2844" y="3212976"/>
            <a:ext cx="9858444" cy="779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6600" b="1" dirty="0" smtClean="0">
                <a:solidFill>
                  <a:srgbClr val="0000FF"/>
                </a:solidFill>
                <a:latin typeface="Comic Sans MS" pitchFamily="66" charset="0"/>
              </a:rPr>
              <a:t>ДЯКУЮ ЗА РОБОТУ! </a:t>
            </a:r>
            <a:endParaRPr kumimoji="0" lang="ru-RU" sz="66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20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 1</dc:creator>
  <cp:lastModifiedBy>Alla Kravchenko</cp:lastModifiedBy>
  <cp:revision>17</cp:revision>
  <dcterms:created xsi:type="dcterms:W3CDTF">2018-10-27T10:42:41Z</dcterms:created>
  <dcterms:modified xsi:type="dcterms:W3CDTF">2020-09-03T07:41:20Z</dcterms:modified>
</cp:coreProperties>
</file>