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4" r:id="rId3"/>
    <p:sldId id="265" r:id="rId4"/>
    <p:sldId id="272" r:id="rId5"/>
    <p:sldId id="273" r:id="rId6"/>
    <p:sldId id="274" r:id="rId7"/>
    <p:sldId id="268" r:id="rId8"/>
    <p:sldId id="269" r:id="rId9"/>
    <p:sldId id="27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865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894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3203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3356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0658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1859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729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195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848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828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721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745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111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583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272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3099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508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57298"/>
            <a:ext cx="7915244" cy="485778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  <a:b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Прямокутник</a:t>
            </a: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Порівняння іменованих чисел. Розв’язування задач</a:t>
            </a:r>
            <a:endParaRPr lang="uk-UA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Хвилинка каліграфії</a:t>
            </a:r>
            <a:endParaRPr lang="uk-UA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Установіть закономірність і запишіть числа, вставляючи пропущені.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8000" b="1" dirty="0" smtClean="0">
                <a:latin typeface="Times New Roman" pitchFamily="18" charset="0"/>
                <a:cs typeface="Times New Roman" pitchFamily="18" charset="0"/>
              </a:rPr>
              <a:t>1; 10; 2; 20; 3; ...</a:t>
            </a:r>
            <a:endParaRPr lang="uk-UA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Назвіть одним 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словом.</a:t>
            </a:r>
            <a:endParaRPr lang="uk-UA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928802"/>
            <a:ext cx="2000264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Трапеция 6"/>
          <p:cNvSpPr/>
          <p:nvPr/>
        </p:nvSpPr>
        <p:spPr>
          <a:xfrm>
            <a:off x="3143240" y="1857364"/>
            <a:ext cx="2428892" cy="214314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Ромб 9"/>
          <p:cNvSpPr/>
          <p:nvPr/>
        </p:nvSpPr>
        <p:spPr>
          <a:xfrm>
            <a:off x="5786446" y="1785926"/>
            <a:ext cx="2071702" cy="23574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2857488" y="4572008"/>
            <a:ext cx="3500462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63" y="494712"/>
            <a:ext cx="7072362" cy="129697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Чотирикутник,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якого всі кути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прямі,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прямокутник.</a:t>
            </a:r>
            <a:endParaRPr lang="uk-UA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8368" y="2924944"/>
            <a:ext cx="2714644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25792" y="3140968"/>
            <a:ext cx="3929090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Гра «Додай словечко»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1639" y="2204864"/>
            <a:ext cx="8472518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• У </a:t>
            </a: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році ... </a:t>
            </a: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місяців.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• У </a:t>
            </a: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році ... </a:t>
            </a: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зимових місяці: ..., ..., ...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• У </a:t>
            </a: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році ... </a:t>
            </a: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весняних місяці: ..., ..., ...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• У </a:t>
            </a: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році ... </a:t>
            </a: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літніх місяці: ... , ... , ...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• У </a:t>
            </a: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році ... </a:t>
            </a: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осінніх місяці: ..., ..., ...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• ... рік кінчає, </a:t>
            </a: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а ... </a:t>
            </a: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починає.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• У </a:t>
            </a: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місяці ... </a:t>
            </a: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тижнів.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• У </a:t>
            </a: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тижні ... </a:t>
            </a: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днів.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3900" dirty="0" smtClean="0">
                <a:latin typeface="Times New Roman" pitchFamily="18" charset="0"/>
                <a:cs typeface="Times New Roman" pitchFamily="18" charset="0"/>
              </a:rPr>
              <a:t>• Найкоротший місяць у році — ...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Обчисли значення </a:t>
            </a:r>
            <a:r>
              <a:rPr lang="uk-UA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виразів.</a:t>
            </a:r>
            <a:endParaRPr lang="uk-UA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27 - (7 + 5) 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16 - (8 + 6) 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32 - (2 + 9) 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14 - (7 + 4)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Логічна задача</a:t>
            </a:r>
            <a:endParaRPr lang="uk-UA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7329510" cy="4525963"/>
          </a:xfrm>
        </p:spPr>
        <p:txBody>
          <a:bodyPr>
            <a:normAutofit fontScale="47500" lnSpcReduction="20000"/>
          </a:bodyPr>
          <a:lstStyle/>
          <a:p>
            <a:pPr indent="342900">
              <a:buNone/>
            </a:pPr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Катруся назбирала в парку каштани, Іванна — каштани </a:t>
            </a:r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жолуді. Коли дівчатка перелічили свої знахідки, то виявилося, що кількість зібраного природного матеріалу в них однакова. Якого природного матеріалу дівчатка зібрали більше? Менше? </a:t>
            </a:r>
            <a:endParaRPr lang="uk-UA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Домашнє завдання</a:t>
            </a:r>
            <a:endParaRPr lang="uk-UA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езентація &quot;Усний рахунок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9" t="12069" r="8181" b="8621"/>
          <a:stretch/>
        </p:blipFill>
        <p:spPr bwMode="auto">
          <a:xfrm>
            <a:off x="1187624" y="1484784"/>
            <a:ext cx="4465031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08366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</TotalTime>
  <Words>174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Аспект</vt:lpstr>
      <vt:lpstr>Тема: Прямокутник. Порівняння іменованих чисел. Розв’язування задач</vt:lpstr>
      <vt:lpstr>Хвилинка каліграфії</vt:lpstr>
      <vt:lpstr>Назвіть одним словом.</vt:lpstr>
      <vt:lpstr>Чотирикутник, у якого всі кути прямі, – прямокутник.</vt:lpstr>
      <vt:lpstr>Гра «Додай словечко»</vt:lpstr>
      <vt:lpstr>Обчисли значення виразів.</vt:lpstr>
      <vt:lpstr>Логічна задача</vt:lpstr>
      <vt:lpstr>Домашнє завдання</vt:lpstr>
      <vt:lpstr>Презентация PowerPoint</vt:lpstr>
    </vt:vector>
  </TitlesOfParts>
  <Company>Домашний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ТАБЛИЦІ ДОДАВАННЯ Й ВІДНІМАННЯ ЧИСЛА 9  З ПЕРЕХОДОМ ЧЕРЕЗ ДЕСЯТОК. ПЕРИМЕТР МНОГОКУТНИКА</dc:title>
  <dc:creator>Ирина</dc:creator>
  <cp:lastModifiedBy>Alla Kravchenko</cp:lastModifiedBy>
  <cp:revision>61</cp:revision>
  <dcterms:created xsi:type="dcterms:W3CDTF">2016-10-09T10:55:08Z</dcterms:created>
  <dcterms:modified xsi:type="dcterms:W3CDTF">2020-09-03T07:44:58Z</dcterms:modified>
</cp:coreProperties>
</file>