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65" r:id="rId4"/>
    <p:sldId id="272" r:id="rId5"/>
    <p:sldId id="273" r:id="rId6"/>
    <p:sldId id="274" r:id="rId7"/>
    <p:sldId id="268" r:id="rId8"/>
    <p:sldId id="269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865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9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3203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35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0658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1859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729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195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4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2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21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745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111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583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272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09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508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57298"/>
            <a:ext cx="7915244" cy="485778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uk-UA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Прямокутник</a:t>
            </a:r>
            <a:r>
              <a:rPr lang="uk-UA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Порівняння іменованих чисел. Розв’язування задач</a:t>
            </a:r>
            <a:endParaRPr lang="uk-UA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Хвилинка каліграфії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Установіть закономірність і запишіть числа, вставляючи пропущені.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1; 10; 2; 20; 3; ...</a:t>
            </a:r>
            <a:endParaRPr lang="uk-UA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Назвіть одним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словом.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928802"/>
            <a:ext cx="2000264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Трапеция 6"/>
          <p:cNvSpPr/>
          <p:nvPr/>
        </p:nvSpPr>
        <p:spPr>
          <a:xfrm>
            <a:off x="3143240" y="1857364"/>
            <a:ext cx="2428892" cy="21431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Ромб 9"/>
          <p:cNvSpPr/>
          <p:nvPr/>
        </p:nvSpPr>
        <p:spPr>
          <a:xfrm>
            <a:off x="5786446" y="1785926"/>
            <a:ext cx="2071702" cy="235745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4572008"/>
            <a:ext cx="3500462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63" y="494712"/>
            <a:ext cx="7072362" cy="129697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Чотирикутник,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якого всі кути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прямі,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прямокутник.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8368" y="2924944"/>
            <a:ext cx="271464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5792" y="3140968"/>
            <a:ext cx="3929090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Гра «Додай словечко»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1639" y="2204864"/>
            <a:ext cx="847251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році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місяців.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році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зимових місяці: ..., ..., ...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році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весняних місяці: ..., ..., ...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році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літніх місяці: ... , ... , ...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році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осінніх місяці: ..., ..., ...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... рік кінчає,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а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починає.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місяці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тижнів.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тижні ... </a:t>
            </a: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днів.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900" dirty="0" smtClean="0">
                <a:latin typeface="Times New Roman" pitchFamily="18" charset="0"/>
                <a:cs typeface="Times New Roman" pitchFamily="18" charset="0"/>
              </a:rPr>
              <a:t>• Найкоротший місяць у році — ...</a:t>
            </a:r>
            <a:endParaRPr lang="ru-RU" sz="3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Обчисли значення </a:t>
            </a:r>
            <a:r>
              <a:rPr lang="uk-UA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виразів.</a:t>
            </a:r>
            <a:endParaRPr lang="uk-UA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27 - (7 + 5) 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16 - (8 + 6) 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32 - (2 + 9) 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14 - (7 + 4)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Логічна задача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7329510" cy="4525963"/>
          </a:xfrm>
        </p:spPr>
        <p:txBody>
          <a:bodyPr>
            <a:normAutofit fontScale="47500" lnSpcReduction="20000"/>
          </a:bodyPr>
          <a:lstStyle/>
          <a:p>
            <a:pPr indent="342900">
              <a:buNone/>
            </a:pP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Катруся назбирала в парку каштани, Іванна — каштани 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жолуді. Коли дівчатка перелічили свої знахідки, то виявилося, що кількість зібраного природного матеріалу в них однакова. Якого природного матеріалу дівчатка зібрали більше? Менше? </a:t>
            </a:r>
            <a:endParaRPr lang="uk-UA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ія &quot;Усний рахунок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9" t="12069" r="8181" b="8621"/>
          <a:stretch/>
        </p:blipFill>
        <p:spPr bwMode="auto">
          <a:xfrm>
            <a:off x="1187624" y="1484784"/>
            <a:ext cx="4465031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0836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174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Тема: Прямокутник. Порівняння іменованих чисел. Розв’язування задач</vt:lpstr>
      <vt:lpstr>Хвилинка каліграфії</vt:lpstr>
      <vt:lpstr>Назвіть одним словом.</vt:lpstr>
      <vt:lpstr>Чотирикутник, у якого всі кути прямі, – прямокутник.</vt:lpstr>
      <vt:lpstr>Гра «Додай словечко»</vt:lpstr>
      <vt:lpstr>Обчисли значення виразів.</vt:lpstr>
      <vt:lpstr>Логічна задача</vt:lpstr>
      <vt:lpstr>Домашнє завдання</vt:lpstr>
      <vt:lpstr>Презентация PowerPoint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61</cp:revision>
  <dcterms:created xsi:type="dcterms:W3CDTF">2016-10-09T10:55:08Z</dcterms:created>
  <dcterms:modified xsi:type="dcterms:W3CDTF">2020-09-03T07:44:58Z</dcterms:modified>
</cp:coreProperties>
</file>