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74" r:id="rId4"/>
    <p:sldId id="272" r:id="rId5"/>
    <p:sldId id="273" r:id="rId6"/>
    <p:sldId id="268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422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762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2854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7781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2221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7448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6131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8245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27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317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882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324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396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852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920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824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87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213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357298"/>
            <a:ext cx="7772400" cy="4857784"/>
          </a:xfrm>
        </p:spPr>
        <p:txBody>
          <a:bodyPr>
            <a:normAutofit/>
          </a:bodyPr>
          <a:lstStyle/>
          <a:p>
            <a:pPr algn="r"/>
            <a:r>
              <a:rPr lang="uk-UA" dirty="0" smtClean="0"/>
              <a:t>Тема:</a:t>
            </a:r>
            <a:br>
              <a:rPr lang="uk-UA" dirty="0" smtClean="0"/>
            </a:br>
            <a:r>
              <a:rPr lang="uk-UA" dirty="0" smtClean="0"/>
              <a:t>Квадрат</a:t>
            </a:r>
            <a:r>
              <a:rPr lang="uk-UA" dirty="0"/>
              <a:t>. Складені задачі 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Довжина і ширина прямокутника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 </a:t>
            </a:r>
            <a:r>
              <a:rPr lang="uk-UA" dirty="0"/>
              <a:t>кількома запитаннями. (с</a:t>
            </a:r>
            <a:r>
              <a:rPr lang="uk-UA" dirty="0" smtClean="0"/>
              <a:t>. 36-37</a:t>
            </a:r>
            <a:r>
              <a:rPr lang="uk-UA" dirty="0"/>
              <a:t>)</a:t>
            </a:r>
            <a:r>
              <a:rPr lang="ru-RU" dirty="0"/>
              <a:t/>
            </a:r>
            <a:br>
              <a:rPr lang="ru-RU" dirty="0"/>
            </a:br>
            <a:endParaRPr lang="uk-UA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14290"/>
            <a:ext cx="6400800" cy="852478"/>
          </a:xfrm>
        </p:spPr>
        <p:txBody>
          <a:bodyPr/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Урок 29</a:t>
            </a:r>
            <a:endParaRPr lang="uk-UA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Хвилинка каліграфії</a:t>
            </a:r>
            <a:endParaRPr lang="uk-UA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Установіть закономірність і запишіть числа, вставляючи пропущені.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1; 20; 2; 40; 3; ...</a:t>
            </a:r>
            <a:endParaRPr lang="uk-UA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Розкладіть</a:t>
            </a:r>
            <a:b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розрядні доданки.</a:t>
            </a:r>
            <a:endParaRPr lang="uk-UA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15000" b="1" dirty="0" smtClean="0">
                <a:latin typeface="Times New Roman" pitchFamily="18" charset="0"/>
                <a:cs typeface="Times New Roman" pitchFamily="18" charset="0"/>
              </a:rPr>
              <a:t>54    </a:t>
            </a:r>
            <a:r>
              <a:rPr lang="uk-UA" sz="15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150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uk-UA" sz="15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7072362" cy="129697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Периметр квадрата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1700808"/>
            <a:ext cx="2714644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4572008"/>
            <a:ext cx="564357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6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 = а + </a:t>
            </a:r>
            <a:r>
              <a:rPr kumimoji="0" lang="uk-UA" sz="6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uk-UA" sz="6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uk-UA" sz="6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uk-UA" sz="6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uk-UA" sz="6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endParaRPr kumimoji="0" lang="uk-UA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Гра «Істинне - хибне»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14282" y="1600200"/>
            <a:ext cx="84725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•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Будь-який квадрат — це прямокутник.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 Будь-який прямокутник — це квадрат.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• Будь-який чотирикутник — це багатокутник.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Знайдіть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значення виразу</a:t>
            </a:r>
            <a:endParaRPr lang="uk-UA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85720" y="1714488"/>
            <a:ext cx="732951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19 - (в - 6), </a:t>
            </a:r>
            <a:r>
              <a:rPr lang="uk-UA" sz="4600" b="1" dirty="0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= 11; 12; 10.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8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4 - (а + 2), </a:t>
            </a:r>
            <a:r>
              <a:rPr lang="uk-UA" sz="4600" b="1" dirty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= 2; 10; 12.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endParaRPr lang="uk-UA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uk-UA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138</TotalTime>
  <Words>104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Капля</vt:lpstr>
      <vt:lpstr>Тема: Квадрат. Складені задачі Довжина і ширина прямокутника  з кількома запитаннями. (с. 36-37) </vt:lpstr>
      <vt:lpstr>Хвилинка каліграфії</vt:lpstr>
      <vt:lpstr>Розкладіть  на розрядні доданки.</vt:lpstr>
      <vt:lpstr>Периметр квадрата</vt:lpstr>
      <vt:lpstr>Гра «Істинне - хибне»</vt:lpstr>
      <vt:lpstr>Знайдіть значення виразу</vt:lpstr>
      <vt:lpstr>Домашнє завдання</vt:lpstr>
    </vt:vector>
  </TitlesOfParts>
  <Company>Домашний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ТАБЛИЦІ ДОДАВАННЯ Й ВІДНІМАННЯ ЧИСЛА 9  З ПЕРЕХОДОМ ЧЕРЕЗ ДЕСЯТОК. ПЕРИМЕТР МНОГОКУТНИКА</dc:title>
  <dc:creator>Ирина</dc:creator>
  <cp:lastModifiedBy>Alla Kravchenko</cp:lastModifiedBy>
  <cp:revision>66</cp:revision>
  <dcterms:created xsi:type="dcterms:W3CDTF">2016-10-09T10:55:08Z</dcterms:created>
  <dcterms:modified xsi:type="dcterms:W3CDTF">2020-09-03T07:48:07Z</dcterms:modified>
</cp:coreProperties>
</file>