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7" r:id="rId3"/>
    <p:sldId id="274" r:id="rId4"/>
    <p:sldId id="279" r:id="rId5"/>
    <p:sldId id="271" r:id="rId6"/>
    <p:sldId id="268" r:id="rId7"/>
    <p:sldId id="269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775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51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941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971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770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122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26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608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824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65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046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653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566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9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497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7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961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7772400" cy="250375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Тема: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/>
              <a:t>Додавання виду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dirty="0"/>
              <a:t>76+4,  48+6, 17+23</a:t>
            </a:r>
            <a:endParaRPr lang="uk-UA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Хвилинка каліграфії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Установіть закономірність і запишіть числа, вставляючи пропущені.</a:t>
            </a:r>
          </a:p>
          <a:p>
            <a:pPr>
              <a:buNone/>
            </a:pPr>
            <a:r>
              <a:rPr lang="uk-UA" sz="7200" b="1" dirty="0" smtClean="0">
                <a:latin typeface="Times New Roman" pitchFamily="18" charset="0"/>
                <a:cs typeface="Times New Roman" pitchFamily="18" charset="0"/>
              </a:rPr>
              <a:t>10; 15; 13; 18; 16; 21; 19; ?; ?. 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Розкладіть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b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розрядні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доданки.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5000" b="1" dirty="0" smtClean="0">
                <a:latin typeface="Times New Roman" pitchFamily="18" charset="0"/>
                <a:cs typeface="Times New Roman" pitchFamily="18" charset="0"/>
              </a:rPr>
              <a:t>36    81</a:t>
            </a:r>
            <a:endParaRPr lang="uk-UA" sz="15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5186537" cy="1320800"/>
          </a:xfrm>
        </p:spPr>
        <p:txBody>
          <a:bodyPr>
            <a:normAutofit/>
          </a:bodyPr>
          <a:lstStyle/>
          <a:p>
            <a:pPr algn="l"/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Складіть </a:t>
            </a:r>
            <a:r>
              <a:rPr lang="uk-UA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розв’яжіть вирази.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До 24 додати різницю чисел 16 і 8.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Від 74 відняти суму чисел 37 і 7.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Від 90 відняти різницю чисел 76 і 6.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043758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3600" b="1" dirty="0" smtClean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 smtClean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Робота </a:t>
            </a:r>
            <a:r>
              <a:rPr lang="uk-UA" sz="3600" b="1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підручником</a:t>
            </a:r>
            <a:endParaRPr lang="uk-UA" sz="3600" b="1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Розв’язування задачі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7858180" cy="4954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Було – 37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uk-UA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Подарували -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4…</a:t>
            </a: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і 13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uk-UA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Стало - ?..</a:t>
            </a:r>
            <a:endParaRPr lang="uk-UA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58072" cy="5505475"/>
          </a:xfrm>
        </p:spPr>
        <p:txBody>
          <a:bodyPr/>
          <a:lstStyle/>
          <a:p>
            <a:pPr algn="ctr">
              <a:buNone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endParaRPr lang="uk-U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олодці! Дякую за співпрацю! | Christmas ornaments, Novelty christmas,  Holiday de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194" y="-42917"/>
            <a:ext cx="9209194" cy="690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7295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</TotalTime>
  <Words>87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Тема: Додавання виду  76+4,  48+6, 17+23</vt:lpstr>
      <vt:lpstr>Хвилинка каліграфії</vt:lpstr>
      <vt:lpstr>Розкладіть на  розрядні доданки.</vt:lpstr>
      <vt:lpstr>Складіть і розв’яжіть вирази.</vt:lpstr>
      <vt:lpstr>Презентация PowerPoint</vt:lpstr>
      <vt:lpstr>Розв’язування задачі</vt:lpstr>
      <vt:lpstr>Домашнє завдання</vt:lpstr>
      <vt:lpstr>Презентация PowerPoint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88</cp:revision>
  <dcterms:created xsi:type="dcterms:W3CDTF">2016-10-09T10:55:08Z</dcterms:created>
  <dcterms:modified xsi:type="dcterms:W3CDTF">2020-09-03T08:56:32Z</dcterms:modified>
</cp:coreProperties>
</file>