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304" r:id="rId4"/>
    <p:sldId id="307" r:id="rId5"/>
    <p:sldId id="306" r:id="rId6"/>
    <p:sldId id="308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73" r:id="rId17"/>
    <p:sldId id="309" r:id="rId18"/>
    <p:sldId id="277" r:id="rId19"/>
    <p:sldId id="296" r:id="rId20"/>
    <p:sldId id="297" r:id="rId21"/>
    <p:sldId id="298" r:id="rId22"/>
    <p:sldId id="299" r:id="rId23"/>
    <p:sldId id="302" r:id="rId24"/>
    <p:sldId id="301" r:id="rId2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25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54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8438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21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1032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359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469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32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7891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3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0491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3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46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01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8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2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0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95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8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7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" y="1634490"/>
            <a:ext cx="7696200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" algn="ctr">
              <a:lnSpc>
                <a:spcPct val="99900"/>
              </a:lnSpc>
              <a:spcBef>
                <a:spcPts val="105"/>
              </a:spcBef>
            </a:pPr>
            <a:r>
              <a:rPr lang="uk-UA" dirty="0"/>
              <a:t> </a:t>
            </a:r>
            <a:r>
              <a:rPr lang="uk-UA" dirty="0" smtClean="0">
                <a:solidFill>
                  <a:schemeClr val="tx1"/>
                </a:solidFill>
              </a:rPr>
              <a:t>Тема: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B050"/>
                </a:solidFill>
              </a:rPr>
              <a:t>Порозрядне </a:t>
            </a:r>
            <a:r>
              <a:rPr lang="uk-UA" dirty="0">
                <a:solidFill>
                  <a:srgbClr val="00B050"/>
                </a:solidFill>
              </a:rPr>
              <a:t>і поступове додавання двоцифрових чисел з переходом через розряд</a:t>
            </a:r>
            <a:endParaRPr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94970" y="476250"/>
            <a:ext cx="8354059" cy="5976620"/>
          </a:xfrm>
          <a:custGeom>
            <a:avLst/>
            <a:gdLst/>
            <a:ahLst/>
            <a:cxnLst/>
            <a:rect l="l" t="t" r="r" b="b"/>
            <a:pathLst>
              <a:path w="8354059" h="5976620">
                <a:moveTo>
                  <a:pt x="0" y="0"/>
                </a:moveTo>
                <a:lnTo>
                  <a:pt x="8354059" y="5976620"/>
                </a:lnTo>
              </a:path>
            </a:pathLst>
          </a:custGeom>
          <a:ln w="101353">
            <a:solidFill>
              <a:srgbClr val="FF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9559" y="303529"/>
            <a:ext cx="652780" cy="650240"/>
          </a:xfrm>
          <a:custGeom>
            <a:avLst/>
            <a:gdLst/>
            <a:ahLst/>
            <a:cxnLst/>
            <a:rect l="l" t="t" r="r" b="b"/>
            <a:pathLst>
              <a:path w="652780" h="650240">
                <a:moveTo>
                  <a:pt x="466090" y="0"/>
                </a:moveTo>
                <a:lnTo>
                  <a:pt x="59689" y="48260"/>
                </a:lnTo>
                <a:lnTo>
                  <a:pt x="0" y="452120"/>
                </a:lnTo>
                <a:lnTo>
                  <a:pt x="369570" y="650240"/>
                </a:lnTo>
                <a:lnTo>
                  <a:pt x="652780" y="375920"/>
                </a:lnTo>
                <a:lnTo>
                  <a:pt x="466090" y="0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9559" y="303529"/>
            <a:ext cx="652780" cy="650240"/>
          </a:xfrm>
          <a:custGeom>
            <a:avLst/>
            <a:gdLst/>
            <a:ahLst/>
            <a:cxnLst/>
            <a:rect l="l" t="t" r="r" b="b"/>
            <a:pathLst>
              <a:path w="652780" h="650240">
                <a:moveTo>
                  <a:pt x="59689" y="48260"/>
                </a:moveTo>
                <a:lnTo>
                  <a:pt x="0" y="452120"/>
                </a:lnTo>
                <a:lnTo>
                  <a:pt x="369570" y="650240"/>
                </a:lnTo>
                <a:lnTo>
                  <a:pt x="652780" y="375920"/>
                </a:lnTo>
                <a:lnTo>
                  <a:pt x="466090" y="0"/>
                </a:lnTo>
                <a:lnTo>
                  <a:pt x="59689" y="4826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94970" y="405129"/>
            <a:ext cx="8354059" cy="6047740"/>
          </a:xfrm>
          <a:custGeom>
            <a:avLst/>
            <a:gdLst/>
            <a:ahLst/>
            <a:cxnLst/>
            <a:rect l="l" t="t" r="r" b="b"/>
            <a:pathLst>
              <a:path w="8354059" h="6047740">
                <a:moveTo>
                  <a:pt x="8354059" y="0"/>
                </a:moveTo>
                <a:lnTo>
                  <a:pt x="0" y="6047740"/>
                </a:lnTo>
              </a:path>
            </a:pathLst>
          </a:custGeom>
          <a:ln w="1013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22919" y="152400"/>
            <a:ext cx="817880" cy="828040"/>
          </a:xfrm>
          <a:custGeom>
            <a:avLst/>
            <a:gdLst/>
            <a:ahLst/>
            <a:cxnLst/>
            <a:rect l="l" t="t" r="r" b="b"/>
            <a:pathLst>
              <a:path w="817879" h="828040">
                <a:moveTo>
                  <a:pt x="692174" y="679450"/>
                </a:moveTo>
                <a:lnTo>
                  <a:pt x="370839" y="679450"/>
                </a:lnTo>
                <a:lnTo>
                  <a:pt x="471170" y="828039"/>
                </a:lnTo>
                <a:lnTo>
                  <a:pt x="692174" y="679450"/>
                </a:lnTo>
                <a:close/>
              </a:path>
              <a:path w="817879" h="828040">
                <a:moveTo>
                  <a:pt x="346709" y="0"/>
                </a:moveTo>
                <a:lnTo>
                  <a:pt x="48259" y="201929"/>
                </a:lnTo>
                <a:lnTo>
                  <a:pt x="148589" y="350520"/>
                </a:lnTo>
                <a:lnTo>
                  <a:pt x="0" y="452120"/>
                </a:lnTo>
                <a:lnTo>
                  <a:pt x="220979" y="779779"/>
                </a:lnTo>
                <a:lnTo>
                  <a:pt x="370839" y="679450"/>
                </a:lnTo>
                <a:lnTo>
                  <a:pt x="692174" y="679450"/>
                </a:lnTo>
                <a:lnTo>
                  <a:pt x="769620" y="627379"/>
                </a:lnTo>
                <a:lnTo>
                  <a:pt x="669289" y="477520"/>
                </a:lnTo>
                <a:lnTo>
                  <a:pt x="817879" y="377189"/>
                </a:lnTo>
                <a:lnTo>
                  <a:pt x="665156" y="149859"/>
                </a:lnTo>
                <a:lnTo>
                  <a:pt x="447039" y="149859"/>
                </a:lnTo>
                <a:lnTo>
                  <a:pt x="346709" y="0"/>
                </a:lnTo>
                <a:close/>
              </a:path>
              <a:path w="817879" h="828040">
                <a:moveTo>
                  <a:pt x="596900" y="48259"/>
                </a:moveTo>
                <a:lnTo>
                  <a:pt x="447039" y="149859"/>
                </a:lnTo>
                <a:lnTo>
                  <a:pt x="665156" y="149859"/>
                </a:lnTo>
                <a:lnTo>
                  <a:pt x="596900" y="48259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22919" y="152400"/>
            <a:ext cx="817880" cy="828040"/>
          </a:xfrm>
          <a:custGeom>
            <a:avLst/>
            <a:gdLst/>
            <a:ahLst/>
            <a:cxnLst/>
            <a:rect l="l" t="t" r="r" b="b"/>
            <a:pathLst>
              <a:path w="817879" h="828040">
                <a:moveTo>
                  <a:pt x="596900" y="48259"/>
                </a:moveTo>
                <a:lnTo>
                  <a:pt x="817879" y="377189"/>
                </a:lnTo>
                <a:lnTo>
                  <a:pt x="669289" y="477520"/>
                </a:lnTo>
                <a:lnTo>
                  <a:pt x="769620" y="627379"/>
                </a:lnTo>
                <a:lnTo>
                  <a:pt x="471170" y="828039"/>
                </a:lnTo>
                <a:lnTo>
                  <a:pt x="370839" y="679450"/>
                </a:lnTo>
                <a:lnTo>
                  <a:pt x="220979" y="779779"/>
                </a:lnTo>
                <a:lnTo>
                  <a:pt x="0" y="452120"/>
                </a:lnTo>
                <a:lnTo>
                  <a:pt x="148589" y="350520"/>
                </a:lnTo>
                <a:lnTo>
                  <a:pt x="48259" y="201929"/>
                </a:lnTo>
                <a:lnTo>
                  <a:pt x="346709" y="0"/>
                </a:lnTo>
                <a:lnTo>
                  <a:pt x="447039" y="149859"/>
                </a:lnTo>
                <a:lnTo>
                  <a:pt x="596900" y="4825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03350" y="764540"/>
            <a:ext cx="6553200" cy="5617210"/>
          </a:xfrm>
          <a:custGeom>
            <a:avLst/>
            <a:gdLst/>
            <a:ahLst/>
            <a:cxnLst/>
            <a:rect l="l" t="t" r="r" b="b"/>
            <a:pathLst>
              <a:path w="6553200" h="5617210">
                <a:moveTo>
                  <a:pt x="3276600" y="0"/>
                </a:moveTo>
                <a:lnTo>
                  <a:pt x="3329565" y="330"/>
                </a:lnTo>
                <a:lnTo>
                  <a:pt x="3382286" y="1318"/>
                </a:lnTo>
                <a:lnTo>
                  <a:pt x="3434759" y="2959"/>
                </a:lnTo>
                <a:lnTo>
                  <a:pt x="3486976" y="5250"/>
                </a:lnTo>
                <a:lnTo>
                  <a:pt x="3538935" y="8185"/>
                </a:lnTo>
                <a:lnTo>
                  <a:pt x="3590628" y="11761"/>
                </a:lnTo>
                <a:lnTo>
                  <a:pt x="3642052" y="15973"/>
                </a:lnTo>
                <a:lnTo>
                  <a:pt x="3693202" y="20816"/>
                </a:lnTo>
                <a:lnTo>
                  <a:pt x="3744072" y="26286"/>
                </a:lnTo>
                <a:lnTo>
                  <a:pt x="3794657" y="32380"/>
                </a:lnTo>
                <a:lnTo>
                  <a:pt x="3844952" y="39092"/>
                </a:lnTo>
                <a:lnTo>
                  <a:pt x="3894952" y="46418"/>
                </a:lnTo>
                <a:lnTo>
                  <a:pt x="3944652" y="54354"/>
                </a:lnTo>
                <a:lnTo>
                  <a:pt x="3994047" y="62895"/>
                </a:lnTo>
                <a:lnTo>
                  <a:pt x="4043132" y="72038"/>
                </a:lnTo>
                <a:lnTo>
                  <a:pt x="4091901" y="81777"/>
                </a:lnTo>
                <a:lnTo>
                  <a:pt x="4140350" y="92109"/>
                </a:lnTo>
                <a:lnTo>
                  <a:pt x="4188474" y="103029"/>
                </a:lnTo>
                <a:lnTo>
                  <a:pt x="4236267" y="114532"/>
                </a:lnTo>
                <a:lnTo>
                  <a:pt x="4283725" y="126615"/>
                </a:lnTo>
                <a:lnTo>
                  <a:pt x="4330842" y="139273"/>
                </a:lnTo>
                <a:lnTo>
                  <a:pt x="4377613" y="152501"/>
                </a:lnTo>
                <a:lnTo>
                  <a:pt x="4424034" y="166296"/>
                </a:lnTo>
                <a:lnTo>
                  <a:pt x="4470098" y="180652"/>
                </a:lnTo>
                <a:lnTo>
                  <a:pt x="4515802" y="195567"/>
                </a:lnTo>
                <a:lnTo>
                  <a:pt x="4561140" y="211034"/>
                </a:lnTo>
                <a:lnTo>
                  <a:pt x="4606106" y="227050"/>
                </a:lnTo>
                <a:lnTo>
                  <a:pt x="4650697" y="243611"/>
                </a:lnTo>
                <a:lnTo>
                  <a:pt x="4694906" y="260711"/>
                </a:lnTo>
                <a:lnTo>
                  <a:pt x="4738729" y="278348"/>
                </a:lnTo>
                <a:lnTo>
                  <a:pt x="4782160" y="296516"/>
                </a:lnTo>
                <a:lnTo>
                  <a:pt x="4825195" y="315211"/>
                </a:lnTo>
                <a:lnTo>
                  <a:pt x="4867829" y="334428"/>
                </a:lnTo>
                <a:lnTo>
                  <a:pt x="4910055" y="354164"/>
                </a:lnTo>
                <a:lnTo>
                  <a:pt x="4951871" y="374414"/>
                </a:lnTo>
                <a:lnTo>
                  <a:pt x="4993269" y="395174"/>
                </a:lnTo>
                <a:lnTo>
                  <a:pt x="5034246" y="416439"/>
                </a:lnTo>
                <a:lnTo>
                  <a:pt x="5074795" y="438204"/>
                </a:lnTo>
                <a:lnTo>
                  <a:pt x="5114913" y="460467"/>
                </a:lnTo>
                <a:lnTo>
                  <a:pt x="5154593" y="483221"/>
                </a:lnTo>
                <a:lnTo>
                  <a:pt x="5193832" y="506463"/>
                </a:lnTo>
                <a:lnTo>
                  <a:pt x="5232623" y="530189"/>
                </a:lnTo>
                <a:lnTo>
                  <a:pt x="5270962" y="554394"/>
                </a:lnTo>
                <a:lnTo>
                  <a:pt x="5308843" y="579073"/>
                </a:lnTo>
                <a:lnTo>
                  <a:pt x="5346263" y="604223"/>
                </a:lnTo>
                <a:lnTo>
                  <a:pt x="5383214" y="629839"/>
                </a:lnTo>
                <a:lnTo>
                  <a:pt x="5419693" y="655917"/>
                </a:lnTo>
                <a:lnTo>
                  <a:pt x="5455694" y="682452"/>
                </a:lnTo>
                <a:lnTo>
                  <a:pt x="5491213" y="709440"/>
                </a:lnTo>
                <a:lnTo>
                  <a:pt x="5526244" y="736877"/>
                </a:lnTo>
                <a:lnTo>
                  <a:pt x="5560782" y="764757"/>
                </a:lnTo>
                <a:lnTo>
                  <a:pt x="5594822" y="793078"/>
                </a:lnTo>
                <a:lnTo>
                  <a:pt x="5628358" y="821834"/>
                </a:lnTo>
                <a:lnTo>
                  <a:pt x="5661387" y="851022"/>
                </a:lnTo>
                <a:lnTo>
                  <a:pt x="5693903" y="880636"/>
                </a:lnTo>
                <a:lnTo>
                  <a:pt x="5725900" y="910673"/>
                </a:lnTo>
                <a:lnTo>
                  <a:pt x="5757374" y="941127"/>
                </a:lnTo>
                <a:lnTo>
                  <a:pt x="5788320" y="971996"/>
                </a:lnTo>
                <a:lnTo>
                  <a:pt x="5818732" y="1003274"/>
                </a:lnTo>
                <a:lnTo>
                  <a:pt x="5848605" y="1034957"/>
                </a:lnTo>
                <a:lnTo>
                  <a:pt x="5877935" y="1067041"/>
                </a:lnTo>
                <a:lnTo>
                  <a:pt x="5906716" y="1099521"/>
                </a:lnTo>
                <a:lnTo>
                  <a:pt x="5934943" y="1132392"/>
                </a:lnTo>
                <a:lnTo>
                  <a:pt x="5962612" y="1165652"/>
                </a:lnTo>
                <a:lnTo>
                  <a:pt x="5989716" y="1199295"/>
                </a:lnTo>
                <a:lnTo>
                  <a:pt x="6016252" y="1233316"/>
                </a:lnTo>
                <a:lnTo>
                  <a:pt x="6042213" y="1267713"/>
                </a:lnTo>
                <a:lnTo>
                  <a:pt x="6067595" y="1302479"/>
                </a:lnTo>
                <a:lnTo>
                  <a:pt x="6092393" y="1337611"/>
                </a:lnTo>
                <a:lnTo>
                  <a:pt x="6116602" y="1373105"/>
                </a:lnTo>
                <a:lnTo>
                  <a:pt x="6140216" y="1408955"/>
                </a:lnTo>
                <a:lnTo>
                  <a:pt x="6163231" y="1445159"/>
                </a:lnTo>
                <a:lnTo>
                  <a:pt x="6185641" y="1481711"/>
                </a:lnTo>
                <a:lnTo>
                  <a:pt x="6207442" y="1518607"/>
                </a:lnTo>
                <a:lnTo>
                  <a:pt x="6228627" y="1555842"/>
                </a:lnTo>
                <a:lnTo>
                  <a:pt x="6249194" y="1593413"/>
                </a:lnTo>
                <a:lnTo>
                  <a:pt x="6269135" y="1631315"/>
                </a:lnTo>
                <a:lnTo>
                  <a:pt x="6288446" y="1669543"/>
                </a:lnTo>
                <a:lnTo>
                  <a:pt x="6307123" y="1708094"/>
                </a:lnTo>
                <a:lnTo>
                  <a:pt x="6325159" y="1746962"/>
                </a:lnTo>
                <a:lnTo>
                  <a:pt x="6342550" y="1786144"/>
                </a:lnTo>
                <a:lnTo>
                  <a:pt x="6359291" y="1825635"/>
                </a:lnTo>
                <a:lnTo>
                  <a:pt x="6375377" y="1865431"/>
                </a:lnTo>
                <a:lnTo>
                  <a:pt x="6390802" y="1905528"/>
                </a:lnTo>
                <a:lnTo>
                  <a:pt x="6405562" y="1945920"/>
                </a:lnTo>
                <a:lnTo>
                  <a:pt x="6419651" y="1986605"/>
                </a:lnTo>
                <a:lnTo>
                  <a:pt x="6433065" y="2027576"/>
                </a:lnTo>
                <a:lnTo>
                  <a:pt x="6445798" y="2068831"/>
                </a:lnTo>
                <a:lnTo>
                  <a:pt x="6457845" y="2110364"/>
                </a:lnTo>
                <a:lnTo>
                  <a:pt x="6469202" y="2152172"/>
                </a:lnTo>
                <a:lnTo>
                  <a:pt x="6479862" y="2194249"/>
                </a:lnTo>
                <a:lnTo>
                  <a:pt x="6489822" y="2236593"/>
                </a:lnTo>
                <a:lnTo>
                  <a:pt x="6499076" y="2279197"/>
                </a:lnTo>
                <a:lnTo>
                  <a:pt x="6507618" y="2322058"/>
                </a:lnTo>
                <a:lnTo>
                  <a:pt x="6515444" y="2365172"/>
                </a:lnTo>
                <a:lnTo>
                  <a:pt x="6522549" y="2408534"/>
                </a:lnTo>
                <a:lnTo>
                  <a:pt x="6528928" y="2452140"/>
                </a:lnTo>
                <a:lnTo>
                  <a:pt x="6534575" y="2495985"/>
                </a:lnTo>
                <a:lnTo>
                  <a:pt x="6539486" y="2540065"/>
                </a:lnTo>
                <a:lnTo>
                  <a:pt x="6543655" y="2584376"/>
                </a:lnTo>
                <a:lnTo>
                  <a:pt x="6547077" y="2628913"/>
                </a:lnTo>
                <a:lnTo>
                  <a:pt x="6549748" y="2673673"/>
                </a:lnTo>
                <a:lnTo>
                  <a:pt x="6551662" y="2718650"/>
                </a:lnTo>
                <a:lnTo>
                  <a:pt x="6552814" y="2763840"/>
                </a:lnTo>
                <a:lnTo>
                  <a:pt x="6553200" y="2809240"/>
                </a:lnTo>
                <a:lnTo>
                  <a:pt x="6552814" y="2854603"/>
                </a:lnTo>
                <a:lnTo>
                  <a:pt x="6551662" y="2899758"/>
                </a:lnTo>
                <a:lnTo>
                  <a:pt x="6549748" y="2944700"/>
                </a:lnTo>
                <a:lnTo>
                  <a:pt x="6547077" y="2989426"/>
                </a:lnTo>
                <a:lnTo>
                  <a:pt x="6543655" y="3033930"/>
                </a:lnTo>
                <a:lnTo>
                  <a:pt x="6539486" y="3078208"/>
                </a:lnTo>
                <a:lnTo>
                  <a:pt x="6534575" y="3122257"/>
                </a:lnTo>
                <a:lnTo>
                  <a:pt x="6528928" y="3166071"/>
                </a:lnTo>
                <a:lnTo>
                  <a:pt x="6522549" y="3209646"/>
                </a:lnTo>
                <a:lnTo>
                  <a:pt x="6515444" y="3252978"/>
                </a:lnTo>
                <a:lnTo>
                  <a:pt x="6507618" y="3296062"/>
                </a:lnTo>
                <a:lnTo>
                  <a:pt x="6499076" y="3338894"/>
                </a:lnTo>
                <a:lnTo>
                  <a:pt x="6489822" y="3381471"/>
                </a:lnTo>
                <a:lnTo>
                  <a:pt x="6479862" y="3423786"/>
                </a:lnTo>
                <a:lnTo>
                  <a:pt x="6469202" y="3465837"/>
                </a:lnTo>
                <a:lnTo>
                  <a:pt x="6457845" y="3507618"/>
                </a:lnTo>
                <a:lnTo>
                  <a:pt x="6445798" y="3549126"/>
                </a:lnTo>
                <a:lnTo>
                  <a:pt x="6433065" y="3590355"/>
                </a:lnTo>
                <a:lnTo>
                  <a:pt x="6419651" y="3631302"/>
                </a:lnTo>
                <a:lnTo>
                  <a:pt x="6405562" y="3671962"/>
                </a:lnTo>
                <a:lnTo>
                  <a:pt x="6390802" y="3712331"/>
                </a:lnTo>
                <a:lnTo>
                  <a:pt x="6375377" y="3752405"/>
                </a:lnTo>
                <a:lnTo>
                  <a:pt x="6359291" y="3792179"/>
                </a:lnTo>
                <a:lnTo>
                  <a:pt x="6342550" y="3831648"/>
                </a:lnTo>
                <a:lnTo>
                  <a:pt x="6325159" y="3870809"/>
                </a:lnTo>
                <a:lnTo>
                  <a:pt x="6307123" y="3909656"/>
                </a:lnTo>
                <a:lnTo>
                  <a:pt x="6288446" y="3948187"/>
                </a:lnTo>
                <a:lnTo>
                  <a:pt x="6269135" y="3986395"/>
                </a:lnTo>
                <a:lnTo>
                  <a:pt x="6249194" y="4024278"/>
                </a:lnTo>
                <a:lnTo>
                  <a:pt x="6228627" y="4061830"/>
                </a:lnTo>
                <a:lnTo>
                  <a:pt x="6207442" y="4099047"/>
                </a:lnTo>
                <a:lnTo>
                  <a:pt x="6185641" y="4135925"/>
                </a:lnTo>
                <a:lnTo>
                  <a:pt x="6163231" y="4172460"/>
                </a:lnTo>
                <a:lnTo>
                  <a:pt x="6140216" y="4208646"/>
                </a:lnTo>
                <a:lnTo>
                  <a:pt x="6116602" y="4244481"/>
                </a:lnTo>
                <a:lnTo>
                  <a:pt x="6092393" y="4279958"/>
                </a:lnTo>
                <a:lnTo>
                  <a:pt x="6067595" y="4315075"/>
                </a:lnTo>
                <a:lnTo>
                  <a:pt x="6042213" y="4349826"/>
                </a:lnTo>
                <a:lnTo>
                  <a:pt x="6016252" y="4384208"/>
                </a:lnTo>
                <a:lnTo>
                  <a:pt x="5989716" y="4418216"/>
                </a:lnTo>
                <a:lnTo>
                  <a:pt x="5962612" y="4451845"/>
                </a:lnTo>
                <a:lnTo>
                  <a:pt x="5934943" y="4485091"/>
                </a:lnTo>
                <a:lnTo>
                  <a:pt x="5906716" y="4517950"/>
                </a:lnTo>
                <a:lnTo>
                  <a:pt x="5877935" y="4550417"/>
                </a:lnTo>
                <a:lnTo>
                  <a:pt x="5848605" y="4582489"/>
                </a:lnTo>
                <a:lnTo>
                  <a:pt x="5818732" y="4614160"/>
                </a:lnTo>
                <a:lnTo>
                  <a:pt x="5788320" y="4645427"/>
                </a:lnTo>
                <a:lnTo>
                  <a:pt x="5757374" y="4676285"/>
                </a:lnTo>
                <a:lnTo>
                  <a:pt x="5725900" y="4706729"/>
                </a:lnTo>
                <a:lnTo>
                  <a:pt x="5693903" y="4736756"/>
                </a:lnTo>
                <a:lnTo>
                  <a:pt x="5661387" y="4766360"/>
                </a:lnTo>
                <a:lnTo>
                  <a:pt x="5628358" y="4795538"/>
                </a:lnTo>
                <a:lnTo>
                  <a:pt x="5594822" y="4824285"/>
                </a:lnTo>
                <a:lnTo>
                  <a:pt x="5560782" y="4852597"/>
                </a:lnTo>
                <a:lnTo>
                  <a:pt x="5526244" y="4880470"/>
                </a:lnTo>
                <a:lnTo>
                  <a:pt x="5491213" y="4907898"/>
                </a:lnTo>
                <a:lnTo>
                  <a:pt x="5455694" y="4934878"/>
                </a:lnTo>
                <a:lnTo>
                  <a:pt x="5419693" y="4961406"/>
                </a:lnTo>
                <a:lnTo>
                  <a:pt x="5383214" y="4987476"/>
                </a:lnTo>
                <a:lnTo>
                  <a:pt x="5346263" y="5013086"/>
                </a:lnTo>
                <a:lnTo>
                  <a:pt x="5308843" y="5038229"/>
                </a:lnTo>
                <a:lnTo>
                  <a:pt x="5270962" y="5062902"/>
                </a:lnTo>
                <a:lnTo>
                  <a:pt x="5232623" y="5087101"/>
                </a:lnTo>
                <a:lnTo>
                  <a:pt x="5193832" y="5110821"/>
                </a:lnTo>
                <a:lnTo>
                  <a:pt x="5154593" y="5134058"/>
                </a:lnTo>
                <a:lnTo>
                  <a:pt x="5114913" y="5156808"/>
                </a:lnTo>
                <a:lnTo>
                  <a:pt x="5074795" y="5179065"/>
                </a:lnTo>
                <a:lnTo>
                  <a:pt x="5034246" y="5200826"/>
                </a:lnTo>
                <a:lnTo>
                  <a:pt x="4993269" y="5222086"/>
                </a:lnTo>
                <a:lnTo>
                  <a:pt x="4951871" y="5242842"/>
                </a:lnTo>
                <a:lnTo>
                  <a:pt x="4910055" y="5263088"/>
                </a:lnTo>
                <a:lnTo>
                  <a:pt x="4867829" y="5282820"/>
                </a:lnTo>
                <a:lnTo>
                  <a:pt x="4825195" y="5302034"/>
                </a:lnTo>
                <a:lnTo>
                  <a:pt x="4782160" y="5320726"/>
                </a:lnTo>
                <a:lnTo>
                  <a:pt x="4738729" y="5338891"/>
                </a:lnTo>
                <a:lnTo>
                  <a:pt x="4694906" y="5356524"/>
                </a:lnTo>
                <a:lnTo>
                  <a:pt x="4650697" y="5373622"/>
                </a:lnTo>
                <a:lnTo>
                  <a:pt x="4606106" y="5390181"/>
                </a:lnTo>
                <a:lnTo>
                  <a:pt x="4561140" y="5406194"/>
                </a:lnTo>
                <a:lnTo>
                  <a:pt x="4515802" y="5421660"/>
                </a:lnTo>
                <a:lnTo>
                  <a:pt x="4470098" y="5436572"/>
                </a:lnTo>
                <a:lnTo>
                  <a:pt x="4424034" y="5450926"/>
                </a:lnTo>
                <a:lnTo>
                  <a:pt x="4377613" y="5464719"/>
                </a:lnTo>
                <a:lnTo>
                  <a:pt x="4330842" y="5477946"/>
                </a:lnTo>
                <a:lnTo>
                  <a:pt x="4283725" y="5490603"/>
                </a:lnTo>
                <a:lnTo>
                  <a:pt x="4236267" y="5502684"/>
                </a:lnTo>
                <a:lnTo>
                  <a:pt x="4188474" y="5514187"/>
                </a:lnTo>
                <a:lnTo>
                  <a:pt x="4140350" y="5525106"/>
                </a:lnTo>
                <a:lnTo>
                  <a:pt x="4091901" y="5535436"/>
                </a:lnTo>
                <a:lnTo>
                  <a:pt x="4043132" y="5545175"/>
                </a:lnTo>
                <a:lnTo>
                  <a:pt x="3994047" y="5554317"/>
                </a:lnTo>
                <a:lnTo>
                  <a:pt x="3944652" y="5562858"/>
                </a:lnTo>
                <a:lnTo>
                  <a:pt x="3894952" y="5570793"/>
                </a:lnTo>
                <a:lnTo>
                  <a:pt x="3844952" y="5578119"/>
                </a:lnTo>
                <a:lnTo>
                  <a:pt x="3794657" y="5584830"/>
                </a:lnTo>
                <a:lnTo>
                  <a:pt x="3744072" y="5590924"/>
                </a:lnTo>
                <a:lnTo>
                  <a:pt x="3693202" y="5596394"/>
                </a:lnTo>
                <a:lnTo>
                  <a:pt x="3642052" y="5601237"/>
                </a:lnTo>
                <a:lnTo>
                  <a:pt x="3590628" y="5605448"/>
                </a:lnTo>
                <a:lnTo>
                  <a:pt x="3538935" y="5609024"/>
                </a:lnTo>
                <a:lnTo>
                  <a:pt x="3486976" y="5611959"/>
                </a:lnTo>
                <a:lnTo>
                  <a:pt x="3434759" y="5614250"/>
                </a:lnTo>
                <a:lnTo>
                  <a:pt x="3382286" y="5615891"/>
                </a:lnTo>
                <a:lnTo>
                  <a:pt x="3329565" y="5616879"/>
                </a:lnTo>
                <a:lnTo>
                  <a:pt x="3276600" y="5617210"/>
                </a:lnTo>
                <a:lnTo>
                  <a:pt x="3223634" y="5616879"/>
                </a:lnTo>
                <a:lnTo>
                  <a:pt x="3170913" y="5615891"/>
                </a:lnTo>
                <a:lnTo>
                  <a:pt x="3118440" y="5614250"/>
                </a:lnTo>
                <a:lnTo>
                  <a:pt x="3066223" y="5611959"/>
                </a:lnTo>
                <a:lnTo>
                  <a:pt x="3014264" y="5609024"/>
                </a:lnTo>
                <a:lnTo>
                  <a:pt x="2962571" y="5605448"/>
                </a:lnTo>
                <a:lnTo>
                  <a:pt x="2911147" y="5601237"/>
                </a:lnTo>
                <a:lnTo>
                  <a:pt x="2859997" y="5596394"/>
                </a:lnTo>
                <a:lnTo>
                  <a:pt x="2809127" y="5590924"/>
                </a:lnTo>
                <a:lnTo>
                  <a:pt x="2758542" y="5584830"/>
                </a:lnTo>
                <a:lnTo>
                  <a:pt x="2708247" y="5578119"/>
                </a:lnTo>
                <a:lnTo>
                  <a:pt x="2658247" y="5570793"/>
                </a:lnTo>
                <a:lnTo>
                  <a:pt x="2608547" y="5562858"/>
                </a:lnTo>
                <a:lnTo>
                  <a:pt x="2559152" y="5554317"/>
                </a:lnTo>
                <a:lnTo>
                  <a:pt x="2510067" y="5545175"/>
                </a:lnTo>
                <a:lnTo>
                  <a:pt x="2461298" y="5535436"/>
                </a:lnTo>
                <a:lnTo>
                  <a:pt x="2412849" y="5525106"/>
                </a:lnTo>
                <a:lnTo>
                  <a:pt x="2364725" y="5514187"/>
                </a:lnTo>
                <a:lnTo>
                  <a:pt x="2316932" y="5502684"/>
                </a:lnTo>
                <a:lnTo>
                  <a:pt x="2269474" y="5490603"/>
                </a:lnTo>
                <a:lnTo>
                  <a:pt x="2222357" y="5477946"/>
                </a:lnTo>
                <a:lnTo>
                  <a:pt x="2175586" y="5464719"/>
                </a:lnTo>
                <a:lnTo>
                  <a:pt x="2129165" y="5450926"/>
                </a:lnTo>
                <a:lnTo>
                  <a:pt x="2083101" y="5436572"/>
                </a:lnTo>
                <a:lnTo>
                  <a:pt x="2037397" y="5421660"/>
                </a:lnTo>
                <a:lnTo>
                  <a:pt x="1992059" y="5406194"/>
                </a:lnTo>
                <a:lnTo>
                  <a:pt x="1947093" y="5390181"/>
                </a:lnTo>
                <a:lnTo>
                  <a:pt x="1902502" y="5373622"/>
                </a:lnTo>
                <a:lnTo>
                  <a:pt x="1858293" y="5356524"/>
                </a:lnTo>
                <a:lnTo>
                  <a:pt x="1814470" y="5338891"/>
                </a:lnTo>
                <a:lnTo>
                  <a:pt x="1771039" y="5320726"/>
                </a:lnTo>
                <a:lnTo>
                  <a:pt x="1728004" y="5302034"/>
                </a:lnTo>
                <a:lnTo>
                  <a:pt x="1685370" y="5282820"/>
                </a:lnTo>
                <a:lnTo>
                  <a:pt x="1643144" y="5263088"/>
                </a:lnTo>
                <a:lnTo>
                  <a:pt x="1601328" y="5242842"/>
                </a:lnTo>
                <a:lnTo>
                  <a:pt x="1559930" y="5222086"/>
                </a:lnTo>
                <a:lnTo>
                  <a:pt x="1518953" y="5200826"/>
                </a:lnTo>
                <a:lnTo>
                  <a:pt x="1478404" y="5179065"/>
                </a:lnTo>
                <a:lnTo>
                  <a:pt x="1438286" y="5156808"/>
                </a:lnTo>
                <a:lnTo>
                  <a:pt x="1398606" y="5134058"/>
                </a:lnTo>
                <a:lnTo>
                  <a:pt x="1359367" y="5110821"/>
                </a:lnTo>
                <a:lnTo>
                  <a:pt x="1320576" y="5087101"/>
                </a:lnTo>
                <a:lnTo>
                  <a:pt x="1282237" y="5062902"/>
                </a:lnTo>
                <a:lnTo>
                  <a:pt x="1244356" y="5038229"/>
                </a:lnTo>
                <a:lnTo>
                  <a:pt x="1206936" y="5013086"/>
                </a:lnTo>
                <a:lnTo>
                  <a:pt x="1169985" y="4987476"/>
                </a:lnTo>
                <a:lnTo>
                  <a:pt x="1133506" y="4961406"/>
                </a:lnTo>
                <a:lnTo>
                  <a:pt x="1097505" y="4934878"/>
                </a:lnTo>
                <a:lnTo>
                  <a:pt x="1061986" y="4907898"/>
                </a:lnTo>
                <a:lnTo>
                  <a:pt x="1026955" y="4880470"/>
                </a:lnTo>
                <a:lnTo>
                  <a:pt x="992417" y="4852597"/>
                </a:lnTo>
                <a:lnTo>
                  <a:pt x="958377" y="4824285"/>
                </a:lnTo>
                <a:lnTo>
                  <a:pt x="924841" y="4795538"/>
                </a:lnTo>
                <a:lnTo>
                  <a:pt x="891812" y="4766360"/>
                </a:lnTo>
                <a:lnTo>
                  <a:pt x="859296" y="4736756"/>
                </a:lnTo>
                <a:lnTo>
                  <a:pt x="827299" y="4706729"/>
                </a:lnTo>
                <a:lnTo>
                  <a:pt x="795825" y="4676285"/>
                </a:lnTo>
                <a:lnTo>
                  <a:pt x="764879" y="4645427"/>
                </a:lnTo>
                <a:lnTo>
                  <a:pt x="734467" y="4614160"/>
                </a:lnTo>
                <a:lnTo>
                  <a:pt x="704594" y="4582489"/>
                </a:lnTo>
                <a:lnTo>
                  <a:pt x="675264" y="4550417"/>
                </a:lnTo>
                <a:lnTo>
                  <a:pt x="646483" y="4517950"/>
                </a:lnTo>
                <a:lnTo>
                  <a:pt x="618256" y="4485091"/>
                </a:lnTo>
                <a:lnTo>
                  <a:pt x="590587" y="4451845"/>
                </a:lnTo>
                <a:lnTo>
                  <a:pt x="563483" y="4418216"/>
                </a:lnTo>
                <a:lnTo>
                  <a:pt x="536947" y="4384208"/>
                </a:lnTo>
                <a:lnTo>
                  <a:pt x="510986" y="4349826"/>
                </a:lnTo>
                <a:lnTo>
                  <a:pt x="485604" y="4315075"/>
                </a:lnTo>
                <a:lnTo>
                  <a:pt x="460806" y="4279958"/>
                </a:lnTo>
                <a:lnTo>
                  <a:pt x="436597" y="4244481"/>
                </a:lnTo>
                <a:lnTo>
                  <a:pt x="412983" y="4208646"/>
                </a:lnTo>
                <a:lnTo>
                  <a:pt x="389968" y="4172460"/>
                </a:lnTo>
                <a:lnTo>
                  <a:pt x="367558" y="4135925"/>
                </a:lnTo>
                <a:lnTo>
                  <a:pt x="345757" y="4099047"/>
                </a:lnTo>
                <a:lnTo>
                  <a:pt x="324572" y="4061830"/>
                </a:lnTo>
                <a:lnTo>
                  <a:pt x="304005" y="4024278"/>
                </a:lnTo>
                <a:lnTo>
                  <a:pt x="284064" y="3986395"/>
                </a:lnTo>
                <a:lnTo>
                  <a:pt x="264753" y="3948187"/>
                </a:lnTo>
                <a:lnTo>
                  <a:pt x="246076" y="3909656"/>
                </a:lnTo>
                <a:lnTo>
                  <a:pt x="228040" y="3870809"/>
                </a:lnTo>
                <a:lnTo>
                  <a:pt x="210649" y="3831648"/>
                </a:lnTo>
                <a:lnTo>
                  <a:pt x="193908" y="3792179"/>
                </a:lnTo>
                <a:lnTo>
                  <a:pt x="177822" y="3752405"/>
                </a:lnTo>
                <a:lnTo>
                  <a:pt x="162397" y="3712331"/>
                </a:lnTo>
                <a:lnTo>
                  <a:pt x="147637" y="3671962"/>
                </a:lnTo>
                <a:lnTo>
                  <a:pt x="133548" y="3631302"/>
                </a:lnTo>
                <a:lnTo>
                  <a:pt x="120134" y="3590355"/>
                </a:lnTo>
                <a:lnTo>
                  <a:pt x="107401" y="3549126"/>
                </a:lnTo>
                <a:lnTo>
                  <a:pt x="95354" y="3507618"/>
                </a:lnTo>
                <a:lnTo>
                  <a:pt x="83997" y="3465837"/>
                </a:lnTo>
                <a:lnTo>
                  <a:pt x="73337" y="3423786"/>
                </a:lnTo>
                <a:lnTo>
                  <a:pt x="63377" y="3381471"/>
                </a:lnTo>
                <a:lnTo>
                  <a:pt x="54123" y="3338894"/>
                </a:lnTo>
                <a:lnTo>
                  <a:pt x="45581" y="3296062"/>
                </a:lnTo>
                <a:lnTo>
                  <a:pt x="37755" y="3252978"/>
                </a:lnTo>
                <a:lnTo>
                  <a:pt x="30650" y="3209646"/>
                </a:lnTo>
                <a:lnTo>
                  <a:pt x="24271" y="3166071"/>
                </a:lnTo>
                <a:lnTo>
                  <a:pt x="18624" y="3122257"/>
                </a:lnTo>
                <a:lnTo>
                  <a:pt x="13713" y="3078208"/>
                </a:lnTo>
                <a:lnTo>
                  <a:pt x="9544" y="3033930"/>
                </a:lnTo>
                <a:lnTo>
                  <a:pt x="6122" y="2989426"/>
                </a:lnTo>
                <a:lnTo>
                  <a:pt x="3451" y="2944700"/>
                </a:lnTo>
                <a:lnTo>
                  <a:pt x="1537" y="2899758"/>
                </a:lnTo>
                <a:lnTo>
                  <a:pt x="385" y="2854603"/>
                </a:lnTo>
                <a:lnTo>
                  <a:pt x="0" y="2809240"/>
                </a:lnTo>
                <a:lnTo>
                  <a:pt x="385" y="2763840"/>
                </a:lnTo>
                <a:lnTo>
                  <a:pt x="1537" y="2718650"/>
                </a:lnTo>
                <a:lnTo>
                  <a:pt x="3451" y="2673673"/>
                </a:lnTo>
                <a:lnTo>
                  <a:pt x="6122" y="2628913"/>
                </a:lnTo>
                <a:lnTo>
                  <a:pt x="9544" y="2584376"/>
                </a:lnTo>
                <a:lnTo>
                  <a:pt x="13713" y="2540065"/>
                </a:lnTo>
                <a:lnTo>
                  <a:pt x="18624" y="2495985"/>
                </a:lnTo>
                <a:lnTo>
                  <a:pt x="24271" y="2452140"/>
                </a:lnTo>
                <a:lnTo>
                  <a:pt x="30650" y="2408534"/>
                </a:lnTo>
                <a:lnTo>
                  <a:pt x="37755" y="2365172"/>
                </a:lnTo>
                <a:lnTo>
                  <a:pt x="45581" y="2322058"/>
                </a:lnTo>
                <a:lnTo>
                  <a:pt x="54123" y="2279197"/>
                </a:lnTo>
                <a:lnTo>
                  <a:pt x="63377" y="2236593"/>
                </a:lnTo>
                <a:lnTo>
                  <a:pt x="73337" y="2194249"/>
                </a:lnTo>
                <a:lnTo>
                  <a:pt x="83997" y="2152172"/>
                </a:lnTo>
                <a:lnTo>
                  <a:pt x="95354" y="2110364"/>
                </a:lnTo>
                <a:lnTo>
                  <a:pt x="107401" y="2068831"/>
                </a:lnTo>
                <a:lnTo>
                  <a:pt x="120134" y="2027576"/>
                </a:lnTo>
                <a:lnTo>
                  <a:pt x="133548" y="1986605"/>
                </a:lnTo>
                <a:lnTo>
                  <a:pt x="147637" y="1945920"/>
                </a:lnTo>
                <a:lnTo>
                  <a:pt x="162397" y="1905528"/>
                </a:lnTo>
                <a:lnTo>
                  <a:pt x="177822" y="1865431"/>
                </a:lnTo>
                <a:lnTo>
                  <a:pt x="193908" y="1825635"/>
                </a:lnTo>
                <a:lnTo>
                  <a:pt x="210649" y="1786144"/>
                </a:lnTo>
                <a:lnTo>
                  <a:pt x="228040" y="1746962"/>
                </a:lnTo>
                <a:lnTo>
                  <a:pt x="246076" y="1708094"/>
                </a:lnTo>
                <a:lnTo>
                  <a:pt x="264753" y="1669543"/>
                </a:lnTo>
                <a:lnTo>
                  <a:pt x="284064" y="1631315"/>
                </a:lnTo>
                <a:lnTo>
                  <a:pt x="304005" y="1593413"/>
                </a:lnTo>
                <a:lnTo>
                  <a:pt x="324572" y="1555842"/>
                </a:lnTo>
                <a:lnTo>
                  <a:pt x="345757" y="1518607"/>
                </a:lnTo>
                <a:lnTo>
                  <a:pt x="367558" y="1481711"/>
                </a:lnTo>
                <a:lnTo>
                  <a:pt x="389968" y="1445159"/>
                </a:lnTo>
                <a:lnTo>
                  <a:pt x="412983" y="1408955"/>
                </a:lnTo>
                <a:lnTo>
                  <a:pt x="436597" y="1373105"/>
                </a:lnTo>
                <a:lnTo>
                  <a:pt x="460806" y="1337611"/>
                </a:lnTo>
                <a:lnTo>
                  <a:pt x="485604" y="1302479"/>
                </a:lnTo>
                <a:lnTo>
                  <a:pt x="510986" y="1267713"/>
                </a:lnTo>
                <a:lnTo>
                  <a:pt x="536947" y="1233316"/>
                </a:lnTo>
                <a:lnTo>
                  <a:pt x="563483" y="1199295"/>
                </a:lnTo>
                <a:lnTo>
                  <a:pt x="590587" y="1165652"/>
                </a:lnTo>
                <a:lnTo>
                  <a:pt x="618256" y="1132392"/>
                </a:lnTo>
                <a:lnTo>
                  <a:pt x="646483" y="1099521"/>
                </a:lnTo>
                <a:lnTo>
                  <a:pt x="675264" y="1067041"/>
                </a:lnTo>
                <a:lnTo>
                  <a:pt x="704594" y="1034957"/>
                </a:lnTo>
                <a:lnTo>
                  <a:pt x="734467" y="1003274"/>
                </a:lnTo>
                <a:lnTo>
                  <a:pt x="764879" y="971996"/>
                </a:lnTo>
                <a:lnTo>
                  <a:pt x="795825" y="941127"/>
                </a:lnTo>
                <a:lnTo>
                  <a:pt x="827299" y="910673"/>
                </a:lnTo>
                <a:lnTo>
                  <a:pt x="859296" y="880636"/>
                </a:lnTo>
                <a:lnTo>
                  <a:pt x="891812" y="851022"/>
                </a:lnTo>
                <a:lnTo>
                  <a:pt x="924841" y="821834"/>
                </a:lnTo>
                <a:lnTo>
                  <a:pt x="958377" y="793078"/>
                </a:lnTo>
                <a:lnTo>
                  <a:pt x="992417" y="764757"/>
                </a:lnTo>
                <a:lnTo>
                  <a:pt x="1026955" y="736877"/>
                </a:lnTo>
                <a:lnTo>
                  <a:pt x="1061986" y="709440"/>
                </a:lnTo>
                <a:lnTo>
                  <a:pt x="1097505" y="682452"/>
                </a:lnTo>
                <a:lnTo>
                  <a:pt x="1133506" y="655917"/>
                </a:lnTo>
                <a:lnTo>
                  <a:pt x="1169985" y="629839"/>
                </a:lnTo>
                <a:lnTo>
                  <a:pt x="1206936" y="604223"/>
                </a:lnTo>
                <a:lnTo>
                  <a:pt x="1244356" y="579073"/>
                </a:lnTo>
                <a:lnTo>
                  <a:pt x="1282237" y="554394"/>
                </a:lnTo>
                <a:lnTo>
                  <a:pt x="1320576" y="530189"/>
                </a:lnTo>
                <a:lnTo>
                  <a:pt x="1359367" y="506463"/>
                </a:lnTo>
                <a:lnTo>
                  <a:pt x="1398606" y="483221"/>
                </a:lnTo>
                <a:lnTo>
                  <a:pt x="1438286" y="460467"/>
                </a:lnTo>
                <a:lnTo>
                  <a:pt x="1478404" y="438204"/>
                </a:lnTo>
                <a:lnTo>
                  <a:pt x="1518953" y="416439"/>
                </a:lnTo>
                <a:lnTo>
                  <a:pt x="1559930" y="395174"/>
                </a:lnTo>
                <a:lnTo>
                  <a:pt x="1601328" y="374414"/>
                </a:lnTo>
                <a:lnTo>
                  <a:pt x="1643144" y="354164"/>
                </a:lnTo>
                <a:lnTo>
                  <a:pt x="1685370" y="334428"/>
                </a:lnTo>
                <a:lnTo>
                  <a:pt x="1728004" y="315211"/>
                </a:lnTo>
                <a:lnTo>
                  <a:pt x="1771039" y="296516"/>
                </a:lnTo>
                <a:lnTo>
                  <a:pt x="1814470" y="278348"/>
                </a:lnTo>
                <a:lnTo>
                  <a:pt x="1858293" y="260711"/>
                </a:lnTo>
                <a:lnTo>
                  <a:pt x="1902502" y="243611"/>
                </a:lnTo>
                <a:lnTo>
                  <a:pt x="1947093" y="227050"/>
                </a:lnTo>
                <a:lnTo>
                  <a:pt x="1992059" y="211034"/>
                </a:lnTo>
                <a:lnTo>
                  <a:pt x="2037397" y="195567"/>
                </a:lnTo>
                <a:lnTo>
                  <a:pt x="2083101" y="180652"/>
                </a:lnTo>
                <a:lnTo>
                  <a:pt x="2129165" y="166296"/>
                </a:lnTo>
                <a:lnTo>
                  <a:pt x="2175586" y="152501"/>
                </a:lnTo>
                <a:lnTo>
                  <a:pt x="2222357" y="139273"/>
                </a:lnTo>
                <a:lnTo>
                  <a:pt x="2269474" y="126615"/>
                </a:lnTo>
                <a:lnTo>
                  <a:pt x="2316932" y="114532"/>
                </a:lnTo>
                <a:lnTo>
                  <a:pt x="2364725" y="103029"/>
                </a:lnTo>
                <a:lnTo>
                  <a:pt x="2412849" y="92109"/>
                </a:lnTo>
                <a:lnTo>
                  <a:pt x="2461298" y="81777"/>
                </a:lnTo>
                <a:lnTo>
                  <a:pt x="2510067" y="72038"/>
                </a:lnTo>
                <a:lnTo>
                  <a:pt x="2559152" y="62895"/>
                </a:lnTo>
                <a:lnTo>
                  <a:pt x="2608547" y="54354"/>
                </a:lnTo>
                <a:lnTo>
                  <a:pt x="2658247" y="46418"/>
                </a:lnTo>
                <a:lnTo>
                  <a:pt x="2708247" y="39092"/>
                </a:lnTo>
                <a:lnTo>
                  <a:pt x="2758542" y="32380"/>
                </a:lnTo>
                <a:lnTo>
                  <a:pt x="2809127" y="26286"/>
                </a:lnTo>
                <a:lnTo>
                  <a:pt x="2859997" y="20816"/>
                </a:lnTo>
                <a:lnTo>
                  <a:pt x="2911147" y="15973"/>
                </a:lnTo>
                <a:lnTo>
                  <a:pt x="2962571" y="11761"/>
                </a:lnTo>
                <a:lnTo>
                  <a:pt x="3014264" y="8185"/>
                </a:lnTo>
                <a:lnTo>
                  <a:pt x="3066223" y="5250"/>
                </a:lnTo>
                <a:lnTo>
                  <a:pt x="3118440" y="2959"/>
                </a:lnTo>
                <a:lnTo>
                  <a:pt x="3170913" y="1318"/>
                </a:lnTo>
                <a:lnTo>
                  <a:pt x="3223634" y="330"/>
                </a:lnTo>
                <a:lnTo>
                  <a:pt x="3276600" y="0"/>
                </a:lnTo>
                <a:close/>
              </a:path>
            </a:pathLst>
          </a:custGeom>
          <a:ln w="101353">
            <a:solidFill>
              <a:srgbClr val="FFCC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03350" y="713863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353"/>
                </a:lnTo>
              </a:path>
            </a:pathLst>
          </a:custGeom>
          <a:ln w="3175">
            <a:solidFill>
              <a:srgbClr val="FFCC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56550" y="6331073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353"/>
                </a:lnTo>
              </a:path>
            </a:pathLst>
          </a:custGeom>
          <a:ln w="3175">
            <a:solidFill>
              <a:srgbClr val="FFCC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11320" y="332740"/>
            <a:ext cx="934719" cy="863600"/>
          </a:xfrm>
          <a:custGeom>
            <a:avLst/>
            <a:gdLst/>
            <a:ahLst/>
            <a:cxnLst/>
            <a:rect l="l" t="t" r="r" b="b"/>
            <a:pathLst>
              <a:path w="934720" h="863600">
                <a:moveTo>
                  <a:pt x="934719" y="330199"/>
                </a:moveTo>
                <a:lnTo>
                  <a:pt x="0" y="330199"/>
                </a:lnTo>
                <a:lnTo>
                  <a:pt x="288289" y="534669"/>
                </a:lnTo>
                <a:lnTo>
                  <a:pt x="179069" y="863599"/>
                </a:lnTo>
                <a:lnTo>
                  <a:pt x="467359" y="660399"/>
                </a:lnTo>
                <a:lnTo>
                  <a:pt x="688663" y="660399"/>
                </a:lnTo>
                <a:lnTo>
                  <a:pt x="646429" y="534669"/>
                </a:lnTo>
                <a:lnTo>
                  <a:pt x="934719" y="330199"/>
                </a:lnTo>
                <a:close/>
              </a:path>
              <a:path w="934720" h="863600">
                <a:moveTo>
                  <a:pt x="688663" y="660399"/>
                </a:moveTo>
                <a:lnTo>
                  <a:pt x="467359" y="660399"/>
                </a:lnTo>
                <a:lnTo>
                  <a:pt x="756919" y="863599"/>
                </a:lnTo>
                <a:lnTo>
                  <a:pt x="688663" y="660399"/>
                </a:lnTo>
                <a:close/>
              </a:path>
              <a:path w="934720" h="863600">
                <a:moveTo>
                  <a:pt x="467359" y="0"/>
                </a:moveTo>
                <a:lnTo>
                  <a:pt x="356869" y="330199"/>
                </a:lnTo>
                <a:lnTo>
                  <a:pt x="577850" y="330199"/>
                </a:lnTo>
                <a:lnTo>
                  <a:pt x="467359" y="0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11320" y="332740"/>
            <a:ext cx="934719" cy="863600"/>
          </a:xfrm>
          <a:custGeom>
            <a:avLst/>
            <a:gdLst/>
            <a:ahLst/>
            <a:cxnLst/>
            <a:rect l="l" t="t" r="r" b="b"/>
            <a:pathLst>
              <a:path w="934720" h="863600">
                <a:moveTo>
                  <a:pt x="0" y="330199"/>
                </a:moveTo>
                <a:lnTo>
                  <a:pt x="356869" y="330199"/>
                </a:lnTo>
                <a:lnTo>
                  <a:pt x="467359" y="0"/>
                </a:lnTo>
                <a:lnTo>
                  <a:pt x="577850" y="330199"/>
                </a:lnTo>
                <a:lnTo>
                  <a:pt x="934719" y="330199"/>
                </a:lnTo>
                <a:lnTo>
                  <a:pt x="646429" y="534669"/>
                </a:lnTo>
                <a:lnTo>
                  <a:pt x="756919" y="863599"/>
                </a:lnTo>
                <a:lnTo>
                  <a:pt x="467359" y="660399"/>
                </a:lnTo>
                <a:lnTo>
                  <a:pt x="179069" y="863599"/>
                </a:lnTo>
                <a:lnTo>
                  <a:pt x="288289" y="534669"/>
                </a:lnTo>
                <a:lnTo>
                  <a:pt x="0" y="33019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87450" y="476250"/>
            <a:ext cx="6840220" cy="5976620"/>
          </a:xfrm>
          <a:custGeom>
            <a:avLst/>
            <a:gdLst/>
            <a:ahLst/>
            <a:cxnLst/>
            <a:rect l="l" t="t" r="r" b="b"/>
            <a:pathLst>
              <a:path w="6840220" h="5976620">
                <a:moveTo>
                  <a:pt x="3420110" y="0"/>
                </a:moveTo>
                <a:lnTo>
                  <a:pt x="3472885" y="320"/>
                </a:lnTo>
                <a:lnTo>
                  <a:pt x="3525428" y="1278"/>
                </a:lnTo>
                <a:lnTo>
                  <a:pt x="3577735" y="2869"/>
                </a:lnTo>
                <a:lnTo>
                  <a:pt x="3629801" y="5090"/>
                </a:lnTo>
                <a:lnTo>
                  <a:pt x="3681620" y="7937"/>
                </a:lnTo>
                <a:lnTo>
                  <a:pt x="3733190" y="11405"/>
                </a:lnTo>
                <a:lnTo>
                  <a:pt x="3784504" y="15491"/>
                </a:lnTo>
                <a:lnTo>
                  <a:pt x="3835559" y="20191"/>
                </a:lnTo>
                <a:lnTo>
                  <a:pt x="3886350" y="25499"/>
                </a:lnTo>
                <a:lnTo>
                  <a:pt x="3936872" y="31414"/>
                </a:lnTo>
                <a:lnTo>
                  <a:pt x="3987120" y="37929"/>
                </a:lnTo>
                <a:lnTo>
                  <a:pt x="4037090" y="45042"/>
                </a:lnTo>
                <a:lnTo>
                  <a:pt x="4086778" y="52749"/>
                </a:lnTo>
                <a:lnTo>
                  <a:pt x="4136179" y="61045"/>
                </a:lnTo>
                <a:lnTo>
                  <a:pt x="4185287" y="69926"/>
                </a:lnTo>
                <a:lnTo>
                  <a:pt x="4234099" y="79388"/>
                </a:lnTo>
                <a:lnTo>
                  <a:pt x="4282610" y="89427"/>
                </a:lnTo>
                <a:lnTo>
                  <a:pt x="4330816" y="100040"/>
                </a:lnTo>
                <a:lnTo>
                  <a:pt x="4378711" y="111222"/>
                </a:lnTo>
                <a:lnTo>
                  <a:pt x="4426291" y="122969"/>
                </a:lnTo>
                <a:lnTo>
                  <a:pt x="4473552" y="135277"/>
                </a:lnTo>
                <a:lnTo>
                  <a:pt x="4520488" y="148142"/>
                </a:lnTo>
                <a:lnTo>
                  <a:pt x="4567096" y="161561"/>
                </a:lnTo>
                <a:lnTo>
                  <a:pt x="4613371" y="175528"/>
                </a:lnTo>
                <a:lnTo>
                  <a:pt x="4659307" y="190040"/>
                </a:lnTo>
                <a:lnTo>
                  <a:pt x="4704901" y="205094"/>
                </a:lnTo>
                <a:lnTo>
                  <a:pt x="4750148" y="220684"/>
                </a:lnTo>
                <a:lnTo>
                  <a:pt x="4795043" y="236807"/>
                </a:lnTo>
                <a:lnTo>
                  <a:pt x="4839582" y="253459"/>
                </a:lnTo>
                <a:lnTo>
                  <a:pt x="4883759" y="270635"/>
                </a:lnTo>
                <a:lnTo>
                  <a:pt x="4927571" y="288333"/>
                </a:lnTo>
                <a:lnTo>
                  <a:pt x="4971013" y="306547"/>
                </a:lnTo>
                <a:lnTo>
                  <a:pt x="5014080" y="325274"/>
                </a:lnTo>
                <a:lnTo>
                  <a:pt x="5056768" y="344510"/>
                </a:lnTo>
                <a:lnTo>
                  <a:pt x="5099071" y="364251"/>
                </a:lnTo>
                <a:lnTo>
                  <a:pt x="5140986" y="384492"/>
                </a:lnTo>
                <a:lnTo>
                  <a:pt x="5182508" y="405230"/>
                </a:lnTo>
                <a:lnTo>
                  <a:pt x="5223632" y="426460"/>
                </a:lnTo>
                <a:lnTo>
                  <a:pt x="5264353" y="448179"/>
                </a:lnTo>
                <a:lnTo>
                  <a:pt x="5304667" y="470382"/>
                </a:lnTo>
                <a:lnTo>
                  <a:pt x="5344570" y="493066"/>
                </a:lnTo>
                <a:lnTo>
                  <a:pt x="5384056" y="516227"/>
                </a:lnTo>
                <a:lnTo>
                  <a:pt x="5423122" y="539860"/>
                </a:lnTo>
                <a:lnTo>
                  <a:pt x="5461762" y="563961"/>
                </a:lnTo>
                <a:lnTo>
                  <a:pt x="5499971" y="588526"/>
                </a:lnTo>
                <a:lnTo>
                  <a:pt x="5537746" y="613552"/>
                </a:lnTo>
                <a:lnTo>
                  <a:pt x="5575082" y="639035"/>
                </a:lnTo>
                <a:lnTo>
                  <a:pt x="5611974" y="664969"/>
                </a:lnTo>
                <a:lnTo>
                  <a:pt x="5648417" y="691352"/>
                </a:lnTo>
                <a:lnTo>
                  <a:pt x="5684407" y="718179"/>
                </a:lnTo>
                <a:lnTo>
                  <a:pt x="5719939" y="745447"/>
                </a:lnTo>
                <a:lnTo>
                  <a:pt x="5755009" y="773150"/>
                </a:lnTo>
                <a:lnTo>
                  <a:pt x="5789612" y="801286"/>
                </a:lnTo>
                <a:lnTo>
                  <a:pt x="5823743" y="829849"/>
                </a:lnTo>
                <a:lnTo>
                  <a:pt x="5857398" y="858837"/>
                </a:lnTo>
                <a:lnTo>
                  <a:pt x="5890573" y="888245"/>
                </a:lnTo>
                <a:lnTo>
                  <a:pt x="5923261" y="918069"/>
                </a:lnTo>
                <a:lnTo>
                  <a:pt x="5955460" y="948304"/>
                </a:lnTo>
                <a:lnTo>
                  <a:pt x="5987164" y="978948"/>
                </a:lnTo>
                <a:lnTo>
                  <a:pt x="6018369" y="1009996"/>
                </a:lnTo>
                <a:lnTo>
                  <a:pt x="6049070" y="1041443"/>
                </a:lnTo>
                <a:lnTo>
                  <a:pt x="6079263" y="1073287"/>
                </a:lnTo>
                <a:lnTo>
                  <a:pt x="6108942" y="1105522"/>
                </a:lnTo>
                <a:lnTo>
                  <a:pt x="6138104" y="1138145"/>
                </a:lnTo>
                <a:lnTo>
                  <a:pt x="6166744" y="1171152"/>
                </a:lnTo>
                <a:lnTo>
                  <a:pt x="6194856" y="1204539"/>
                </a:lnTo>
                <a:lnTo>
                  <a:pt x="6222437" y="1238301"/>
                </a:lnTo>
                <a:lnTo>
                  <a:pt x="6249482" y="1272435"/>
                </a:lnTo>
                <a:lnTo>
                  <a:pt x="6275987" y="1306936"/>
                </a:lnTo>
                <a:lnTo>
                  <a:pt x="6301946" y="1341802"/>
                </a:lnTo>
                <a:lnTo>
                  <a:pt x="6327355" y="1377027"/>
                </a:lnTo>
                <a:lnTo>
                  <a:pt x="6352209" y="1412607"/>
                </a:lnTo>
                <a:lnTo>
                  <a:pt x="6376504" y="1448539"/>
                </a:lnTo>
                <a:lnTo>
                  <a:pt x="6400236" y="1484818"/>
                </a:lnTo>
                <a:lnTo>
                  <a:pt x="6423399" y="1521441"/>
                </a:lnTo>
                <a:lnTo>
                  <a:pt x="6445989" y="1558403"/>
                </a:lnTo>
                <a:lnTo>
                  <a:pt x="6468002" y="1595701"/>
                </a:lnTo>
                <a:lnTo>
                  <a:pt x="6489432" y="1633330"/>
                </a:lnTo>
                <a:lnTo>
                  <a:pt x="6510275" y="1671287"/>
                </a:lnTo>
                <a:lnTo>
                  <a:pt x="6530527" y="1709566"/>
                </a:lnTo>
                <a:lnTo>
                  <a:pt x="6550184" y="1748165"/>
                </a:lnTo>
                <a:lnTo>
                  <a:pt x="6569239" y="1787080"/>
                </a:lnTo>
                <a:lnTo>
                  <a:pt x="6587689" y="1826305"/>
                </a:lnTo>
                <a:lnTo>
                  <a:pt x="6605529" y="1865838"/>
                </a:lnTo>
                <a:lnTo>
                  <a:pt x="6622755" y="1905674"/>
                </a:lnTo>
                <a:lnTo>
                  <a:pt x="6639362" y="1945809"/>
                </a:lnTo>
                <a:lnTo>
                  <a:pt x="6655345" y="1986239"/>
                </a:lnTo>
                <a:lnTo>
                  <a:pt x="6670700" y="2026960"/>
                </a:lnTo>
                <a:lnTo>
                  <a:pt x="6685422" y="2067968"/>
                </a:lnTo>
                <a:lnTo>
                  <a:pt x="6699506" y="2109260"/>
                </a:lnTo>
                <a:lnTo>
                  <a:pt x="6712948" y="2150830"/>
                </a:lnTo>
                <a:lnTo>
                  <a:pt x="6725744" y="2192675"/>
                </a:lnTo>
                <a:lnTo>
                  <a:pt x="6737888" y="2234791"/>
                </a:lnTo>
                <a:lnTo>
                  <a:pt x="6749376" y="2277174"/>
                </a:lnTo>
                <a:lnTo>
                  <a:pt x="6760204" y="2319820"/>
                </a:lnTo>
                <a:lnTo>
                  <a:pt x="6770367" y="2362724"/>
                </a:lnTo>
                <a:lnTo>
                  <a:pt x="6779859" y="2405884"/>
                </a:lnTo>
                <a:lnTo>
                  <a:pt x="6788678" y="2449294"/>
                </a:lnTo>
                <a:lnTo>
                  <a:pt x="6796817" y="2492951"/>
                </a:lnTo>
                <a:lnTo>
                  <a:pt x="6804273" y="2536851"/>
                </a:lnTo>
                <a:lnTo>
                  <a:pt x="6811041" y="2580989"/>
                </a:lnTo>
                <a:lnTo>
                  <a:pt x="6817115" y="2625362"/>
                </a:lnTo>
                <a:lnTo>
                  <a:pt x="6822493" y="2669966"/>
                </a:lnTo>
                <a:lnTo>
                  <a:pt x="6827168" y="2714796"/>
                </a:lnTo>
                <a:lnTo>
                  <a:pt x="6831137" y="2759849"/>
                </a:lnTo>
                <a:lnTo>
                  <a:pt x="6834394" y="2805120"/>
                </a:lnTo>
                <a:lnTo>
                  <a:pt x="6836936" y="2850606"/>
                </a:lnTo>
                <a:lnTo>
                  <a:pt x="6838757" y="2896302"/>
                </a:lnTo>
                <a:lnTo>
                  <a:pt x="6839853" y="2942204"/>
                </a:lnTo>
                <a:lnTo>
                  <a:pt x="6840220" y="2988310"/>
                </a:lnTo>
                <a:lnTo>
                  <a:pt x="6839853" y="3034415"/>
                </a:lnTo>
                <a:lnTo>
                  <a:pt x="6838757" y="3080317"/>
                </a:lnTo>
                <a:lnTo>
                  <a:pt x="6836936" y="3126013"/>
                </a:lnTo>
                <a:lnTo>
                  <a:pt x="6834394" y="3171499"/>
                </a:lnTo>
                <a:lnTo>
                  <a:pt x="6831137" y="3216770"/>
                </a:lnTo>
                <a:lnTo>
                  <a:pt x="6827168" y="3261823"/>
                </a:lnTo>
                <a:lnTo>
                  <a:pt x="6822493" y="3306653"/>
                </a:lnTo>
                <a:lnTo>
                  <a:pt x="6817115" y="3351257"/>
                </a:lnTo>
                <a:lnTo>
                  <a:pt x="6811041" y="3395630"/>
                </a:lnTo>
                <a:lnTo>
                  <a:pt x="6804273" y="3439768"/>
                </a:lnTo>
                <a:lnTo>
                  <a:pt x="6796817" y="3483668"/>
                </a:lnTo>
                <a:lnTo>
                  <a:pt x="6788678" y="3527325"/>
                </a:lnTo>
                <a:lnTo>
                  <a:pt x="6779859" y="3570735"/>
                </a:lnTo>
                <a:lnTo>
                  <a:pt x="6770367" y="3613895"/>
                </a:lnTo>
                <a:lnTo>
                  <a:pt x="6760204" y="3656799"/>
                </a:lnTo>
                <a:lnTo>
                  <a:pt x="6749376" y="3699445"/>
                </a:lnTo>
                <a:lnTo>
                  <a:pt x="6737888" y="3741828"/>
                </a:lnTo>
                <a:lnTo>
                  <a:pt x="6725744" y="3783944"/>
                </a:lnTo>
                <a:lnTo>
                  <a:pt x="6712948" y="3825789"/>
                </a:lnTo>
                <a:lnTo>
                  <a:pt x="6699506" y="3867359"/>
                </a:lnTo>
                <a:lnTo>
                  <a:pt x="6685422" y="3908651"/>
                </a:lnTo>
                <a:lnTo>
                  <a:pt x="6670700" y="3949659"/>
                </a:lnTo>
                <a:lnTo>
                  <a:pt x="6655345" y="3990380"/>
                </a:lnTo>
                <a:lnTo>
                  <a:pt x="6639362" y="4030810"/>
                </a:lnTo>
                <a:lnTo>
                  <a:pt x="6622755" y="4070945"/>
                </a:lnTo>
                <a:lnTo>
                  <a:pt x="6605529" y="4110781"/>
                </a:lnTo>
                <a:lnTo>
                  <a:pt x="6587689" y="4150314"/>
                </a:lnTo>
                <a:lnTo>
                  <a:pt x="6569239" y="4189539"/>
                </a:lnTo>
                <a:lnTo>
                  <a:pt x="6550184" y="4228454"/>
                </a:lnTo>
                <a:lnTo>
                  <a:pt x="6530527" y="4267053"/>
                </a:lnTo>
                <a:lnTo>
                  <a:pt x="6510275" y="4305332"/>
                </a:lnTo>
                <a:lnTo>
                  <a:pt x="6489432" y="4343289"/>
                </a:lnTo>
                <a:lnTo>
                  <a:pt x="6468002" y="4380918"/>
                </a:lnTo>
                <a:lnTo>
                  <a:pt x="6445989" y="4418216"/>
                </a:lnTo>
                <a:lnTo>
                  <a:pt x="6423399" y="4455178"/>
                </a:lnTo>
                <a:lnTo>
                  <a:pt x="6400236" y="4491801"/>
                </a:lnTo>
                <a:lnTo>
                  <a:pt x="6376504" y="4528080"/>
                </a:lnTo>
                <a:lnTo>
                  <a:pt x="6352209" y="4564012"/>
                </a:lnTo>
                <a:lnTo>
                  <a:pt x="6327355" y="4599592"/>
                </a:lnTo>
                <a:lnTo>
                  <a:pt x="6301946" y="4634817"/>
                </a:lnTo>
                <a:lnTo>
                  <a:pt x="6275987" y="4669683"/>
                </a:lnTo>
                <a:lnTo>
                  <a:pt x="6249482" y="4704184"/>
                </a:lnTo>
                <a:lnTo>
                  <a:pt x="6222437" y="4738318"/>
                </a:lnTo>
                <a:lnTo>
                  <a:pt x="6194856" y="4772080"/>
                </a:lnTo>
                <a:lnTo>
                  <a:pt x="6166744" y="4805467"/>
                </a:lnTo>
                <a:lnTo>
                  <a:pt x="6138104" y="4838474"/>
                </a:lnTo>
                <a:lnTo>
                  <a:pt x="6108942" y="4871097"/>
                </a:lnTo>
                <a:lnTo>
                  <a:pt x="6079263" y="4903332"/>
                </a:lnTo>
                <a:lnTo>
                  <a:pt x="6049070" y="4935176"/>
                </a:lnTo>
                <a:lnTo>
                  <a:pt x="6018369" y="4966623"/>
                </a:lnTo>
                <a:lnTo>
                  <a:pt x="5987164" y="4997671"/>
                </a:lnTo>
                <a:lnTo>
                  <a:pt x="5955460" y="5028315"/>
                </a:lnTo>
                <a:lnTo>
                  <a:pt x="5923261" y="5058550"/>
                </a:lnTo>
                <a:lnTo>
                  <a:pt x="5890573" y="5088374"/>
                </a:lnTo>
                <a:lnTo>
                  <a:pt x="5857398" y="5117782"/>
                </a:lnTo>
                <a:lnTo>
                  <a:pt x="5823743" y="5146770"/>
                </a:lnTo>
                <a:lnTo>
                  <a:pt x="5789612" y="5175333"/>
                </a:lnTo>
                <a:lnTo>
                  <a:pt x="5755009" y="5203469"/>
                </a:lnTo>
                <a:lnTo>
                  <a:pt x="5719939" y="5231172"/>
                </a:lnTo>
                <a:lnTo>
                  <a:pt x="5684407" y="5258440"/>
                </a:lnTo>
                <a:lnTo>
                  <a:pt x="5648417" y="5285267"/>
                </a:lnTo>
                <a:lnTo>
                  <a:pt x="5611974" y="5311650"/>
                </a:lnTo>
                <a:lnTo>
                  <a:pt x="5575082" y="5337584"/>
                </a:lnTo>
                <a:lnTo>
                  <a:pt x="5537746" y="5363067"/>
                </a:lnTo>
                <a:lnTo>
                  <a:pt x="5499971" y="5388093"/>
                </a:lnTo>
                <a:lnTo>
                  <a:pt x="5461761" y="5412658"/>
                </a:lnTo>
                <a:lnTo>
                  <a:pt x="5423122" y="5436759"/>
                </a:lnTo>
                <a:lnTo>
                  <a:pt x="5384056" y="5460392"/>
                </a:lnTo>
                <a:lnTo>
                  <a:pt x="5344570" y="5483553"/>
                </a:lnTo>
                <a:lnTo>
                  <a:pt x="5304667" y="5506237"/>
                </a:lnTo>
                <a:lnTo>
                  <a:pt x="5264353" y="5528440"/>
                </a:lnTo>
                <a:lnTo>
                  <a:pt x="5223632" y="5550159"/>
                </a:lnTo>
                <a:lnTo>
                  <a:pt x="5182508" y="5571389"/>
                </a:lnTo>
                <a:lnTo>
                  <a:pt x="5140986" y="5592127"/>
                </a:lnTo>
                <a:lnTo>
                  <a:pt x="5099071" y="5612368"/>
                </a:lnTo>
                <a:lnTo>
                  <a:pt x="5056768" y="5632109"/>
                </a:lnTo>
                <a:lnTo>
                  <a:pt x="5014080" y="5651345"/>
                </a:lnTo>
                <a:lnTo>
                  <a:pt x="4971013" y="5670072"/>
                </a:lnTo>
                <a:lnTo>
                  <a:pt x="4927571" y="5688286"/>
                </a:lnTo>
                <a:lnTo>
                  <a:pt x="4883759" y="5705984"/>
                </a:lnTo>
                <a:lnTo>
                  <a:pt x="4839582" y="5723160"/>
                </a:lnTo>
                <a:lnTo>
                  <a:pt x="4795043" y="5739812"/>
                </a:lnTo>
                <a:lnTo>
                  <a:pt x="4750148" y="5755935"/>
                </a:lnTo>
                <a:lnTo>
                  <a:pt x="4704901" y="5771525"/>
                </a:lnTo>
                <a:lnTo>
                  <a:pt x="4659307" y="5786579"/>
                </a:lnTo>
                <a:lnTo>
                  <a:pt x="4613371" y="5801091"/>
                </a:lnTo>
                <a:lnTo>
                  <a:pt x="4567096" y="5815058"/>
                </a:lnTo>
                <a:lnTo>
                  <a:pt x="4520488" y="5828477"/>
                </a:lnTo>
                <a:lnTo>
                  <a:pt x="4473552" y="5841342"/>
                </a:lnTo>
                <a:lnTo>
                  <a:pt x="4426291" y="5853650"/>
                </a:lnTo>
                <a:lnTo>
                  <a:pt x="4378711" y="5865397"/>
                </a:lnTo>
                <a:lnTo>
                  <a:pt x="4330816" y="5876579"/>
                </a:lnTo>
                <a:lnTo>
                  <a:pt x="4282610" y="5887192"/>
                </a:lnTo>
                <a:lnTo>
                  <a:pt x="4234099" y="5897231"/>
                </a:lnTo>
                <a:lnTo>
                  <a:pt x="4185287" y="5906693"/>
                </a:lnTo>
                <a:lnTo>
                  <a:pt x="4136179" y="5915574"/>
                </a:lnTo>
                <a:lnTo>
                  <a:pt x="4086778" y="5923870"/>
                </a:lnTo>
                <a:lnTo>
                  <a:pt x="4037090" y="5931577"/>
                </a:lnTo>
                <a:lnTo>
                  <a:pt x="3987120" y="5938690"/>
                </a:lnTo>
                <a:lnTo>
                  <a:pt x="3936872" y="5945205"/>
                </a:lnTo>
                <a:lnTo>
                  <a:pt x="3886350" y="5951120"/>
                </a:lnTo>
                <a:lnTo>
                  <a:pt x="3835559" y="5956428"/>
                </a:lnTo>
                <a:lnTo>
                  <a:pt x="3784504" y="5961128"/>
                </a:lnTo>
                <a:lnTo>
                  <a:pt x="3733190" y="5965214"/>
                </a:lnTo>
                <a:lnTo>
                  <a:pt x="3681620" y="5968682"/>
                </a:lnTo>
                <a:lnTo>
                  <a:pt x="3629801" y="5971529"/>
                </a:lnTo>
                <a:lnTo>
                  <a:pt x="3577735" y="5973750"/>
                </a:lnTo>
                <a:lnTo>
                  <a:pt x="3525428" y="5975341"/>
                </a:lnTo>
                <a:lnTo>
                  <a:pt x="3472885" y="5976299"/>
                </a:lnTo>
                <a:lnTo>
                  <a:pt x="3420110" y="5976620"/>
                </a:lnTo>
                <a:lnTo>
                  <a:pt x="3367334" y="5976299"/>
                </a:lnTo>
                <a:lnTo>
                  <a:pt x="3314791" y="5975341"/>
                </a:lnTo>
                <a:lnTo>
                  <a:pt x="3262484" y="5973750"/>
                </a:lnTo>
                <a:lnTo>
                  <a:pt x="3210418" y="5971529"/>
                </a:lnTo>
                <a:lnTo>
                  <a:pt x="3158599" y="5968682"/>
                </a:lnTo>
                <a:lnTo>
                  <a:pt x="3107029" y="5965214"/>
                </a:lnTo>
                <a:lnTo>
                  <a:pt x="3055715" y="5961128"/>
                </a:lnTo>
                <a:lnTo>
                  <a:pt x="3004660" y="5956428"/>
                </a:lnTo>
                <a:lnTo>
                  <a:pt x="2953869" y="5951120"/>
                </a:lnTo>
                <a:lnTo>
                  <a:pt x="2903347" y="5945205"/>
                </a:lnTo>
                <a:lnTo>
                  <a:pt x="2853099" y="5938690"/>
                </a:lnTo>
                <a:lnTo>
                  <a:pt x="2803129" y="5931577"/>
                </a:lnTo>
                <a:lnTo>
                  <a:pt x="2753441" y="5923870"/>
                </a:lnTo>
                <a:lnTo>
                  <a:pt x="2704040" y="5915574"/>
                </a:lnTo>
                <a:lnTo>
                  <a:pt x="2654932" y="5906693"/>
                </a:lnTo>
                <a:lnTo>
                  <a:pt x="2606120" y="5897231"/>
                </a:lnTo>
                <a:lnTo>
                  <a:pt x="2557609" y="5887192"/>
                </a:lnTo>
                <a:lnTo>
                  <a:pt x="2509403" y="5876579"/>
                </a:lnTo>
                <a:lnTo>
                  <a:pt x="2461508" y="5865397"/>
                </a:lnTo>
                <a:lnTo>
                  <a:pt x="2413928" y="5853650"/>
                </a:lnTo>
                <a:lnTo>
                  <a:pt x="2366667" y="5841342"/>
                </a:lnTo>
                <a:lnTo>
                  <a:pt x="2319731" y="5828477"/>
                </a:lnTo>
                <a:lnTo>
                  <a:pt x="2273123" y="5815058"/>
                </a:lnTo>
                <a:lnTo>
                  <a:pt x="2226848" y="5801091"/>
                </a:lnTo>
                <a:lnTo>
                  <a:pt x="2180912" y="5786579"/>
                </a:lnTo>
                <a:lnTo>
                  <a:pt x="2135318" y="5771525"/>
                </a:lnTo>
                <a:lnTo>
                  <a:pt x="2090071" y="5755935"/>
                </a:lnTo>
                <a:lnTo>
                  <a:pt x="2045176" y="5739812"/>
                </a:lnTo>
                <a:lnTo>
                  <a:pt x="2000637" y="5723160"/>
                </a:lnTo>
                <a:lnTo>
                  <a:pt x="1956460" y="5705984"/>
                </a:lnTo>
                <a:lnTo>
                  <a:pt x="1912648" y="5688286"/>
                </a:lnTo>
                <a:lnTo>
                  <a:pt x="1869206" y="5670072"/>
                </a:lnTo>
                <a:lnTo>
                  <a:pt x="1826139" y="5651345"/>
                </a:lnTo>
                <a:lnTo>
                  <a:pt x="1783451" y="5632109"/>
                </a:lnTo>
                <a:lnTo>
                  <a:pt x="1741148" y="5612368"/>
                </a:lnTo>
                <a:lnTo>
                  <a:pt x="1699233" y="5592127"/>
                </a:lnTo>
                <a:lnTo>
                  <a:pt x="1657711" y="5571389"/>
                </a:lnTo>
                <a:lnTo>
                  <a:pt x="1616587" y="5550159"/>
                </a:lnTo>
                <a:lnTo>
                  <a:pt x="1575866" y="5528440"/>
                </a:lnTo>
                <a:lnTo>
                  <a:pt x="1535552" y="5506237"/>
                </a:lnTo>
                <a:lnTo>
                  <a:pt x="1495649" y="5483553"/>
                </a:lnTo>
                <a:lnTo>
                  <a:pt x="1456163" y="5460392"/>
                </a:lnTo>
                <a:lnTo>
                  <a:pt x="1417097" y="5436759"/>
                </a:lnTo>
                <a:lnTo>
                  <a:pt x="1378457" y="5412658"/>
                </a:lnTo>
                <a:lnTo>
                  <a:pt x="1340248" y="5388093"/>
                </a:lnTo>
                <a:lnTo>
                  <a:pt x="1302473" y="5363067"/>
                </a:lnTo>
                <a:lnTo>
                  <a:pt x="1265137" y="5337584"/>
                </a:lnTo>
                <a:lnTo>
                  <a:pt x="1228245" y="5311650"/>
                </a:lnTo>
                <a:lnTo>
                  <a:pt x="1191802" y="5285267"/>
                </a:lnTo>
                <a:lnTo>
                  <a:pt x="1155812" y="5258440"/>
                </a:lnTo>
                <a:lnTo>
                  <a:pt x="1120280" y="5231172"/>
                </a:lnTo>
                <a:lnTo>
                  <a:pt x="1085210" y="5203469"/>
                </a:lnTo>
                <a:lnTo>
                  <a:pt x="1050607" y="5175333"/>
                </a:lnTo>
                <a:lnTo>
                  <a:pt x="1016476" y="5146770"/>
                </a:lnTo>
                <a:lnTo>
                  <a:pt x="982821" y="5117782"/>
                </a:lnTo>
                <a:lnTo>
                  <a:pt x="949646" y="5088374"/>
                </a:lnTo>
                <a:lnTo>
                  <a:pt x="916958" y="5058550"/>
                </a:lnTo>
                <a:lnTo>
                  <a:pt x="884759" y="5028315"/>
                </a:lnTo>
                <a:lnTo>
                  <a:pt x="853055" y="4997671"/>
                </a:lnTo>
                <a:lnTo>
                  <a:pt x="821850" y="4966623"/>
                </a:lnTo>
                <a:lnTo>
                  <a:pt x="791149" y="4935176"/>
                </a:lnTo>
                <a:lnTo>
                  <a:pt x="760956" y="4903332"/>
                </a:lnTo>
                <a:lnTo>
                  <a:pt x="731277" y="4871097"/>
                </a:lnTo>
                <a:lnTo>
                  <a:pt x="702115" y="4838474"/>
                </a:lnTo>
                <a:lnTo>
                  <a:pt x="673475" y="4805467"/>
                </a:lnTo>
                <a:lnTo>
                  <a:pt x="645363" y="4772080"/>
                </a:lnTo>
                <a:lnTo>
                  <a:pt x="617782" y="4738318"/>
                </a:lnTo>
                <a:lnTo>
                  <a:pt x="590737" y="4704184"/>
                </a:lnTo>
                <a:lnTo>
                  <a:pt x="564232" y="4669683"/>
                </a:lnTo>
                <a:lnTo>
                  <a:pt x="538273" y="4634817"/>
                </a:lnTo>
                <a:lnTo>
                  <a:pt x="512864" y="4599592"/>
                </a:lnTo>
                <a:lnTo>
                  <a:pt x="488010" y="4564012"/>
                </a:lnTo>
                <a:lnTo>
                  <a:pt x="463715" y="4528080"/>
                </a:lnTo>
                <a:lnTo>
                  <a:pt x="439983" y="4491801"/>
                </a:lnTo>
                <a:lnTo>
                  <a:pt x="416820" y="4455178"/>
                </a:lnTo>
                <a:lnTo>
                  <a:pt x="394230" y="4418216"/>
                </a:lnTo>
                <a:lnTo>
                  <a:pt x="372217" y="4380918"/>
                </a:lnTo>
                <a:lnTo>
                  <a:pt x="350787" y="4343289"/>
                </a:lnTo>
                <a:lnTo>
                  <a:pt x="329944" y="4305332"/>
                </a:lnTo>
                <a:lnTo>
                  <a:pt x="309692" y="4267053"/>
                </a:lnTo>
                <a:lnTo>
                  <a:pt x="290035" y="4228454"/>
                </a:lnTo>
                <a:lnTo>
                  <a:pt x="270980" y="4189539"/>
                </a:lnTo>
                <a:lnTo>
                  <a:pt x="252530" y="4150314"/>
                </a:lnTo>
                <a:lnTo>
                  <a:pt x="234690" y="4110781"/>
                </a:lnTo>
                <a:lnTo>
                  <a:pt x="217464" y="4070945"/>
                </a:lnTo>
                <a:lnTo>
                  <a:pt x="200857" y="4030810"/>
                </a:lnTo>
                <a:lnTo>
                  <a:pt x="184874" y="3990380"/>
                </a:lnTo>
                <a:lnTo>
                  <a:pt x="169519" y="3949659"/>
                </a:lnTo>
                <a:lnTo>
                  <a:pt x="154797" y="3908651"/>
                </a:lnTo>
                <a:lnTo>
                  <a:pt x="140713" y="3867359"/>
                </a:lnTo>
                <a:lnTo>
                  <a:pt x="127271" y="3825789"/>
                </a:lnTo>
                <a:lnTo>
                  <a:pt x="114475" y="3783944"/>
                </a:lnTo>
                <a:lnTo>
                  <a:pt x="102331" y="3741828"/>
                </a:lnTo>
                <a:lnTo>
                  <a:pt x="90843" y="3699445"/>
                </a:lnTo>
                <a:lnTo>
                  <a:pt x="80015" y="3656799"/>
                </a:lnTo>
                <a:lnTo>
                  <a:pt x="69852" y="3613895"/>
                </a:lnTo>
                <a:lnTo>
                  <a:pt x="60360" y="3570735"/>
                </a:lnTo>
                <a:lnTo>
                  <a:pt x="51541" y="3527325"/>
                </a:lnTo>
                <a:lnTo>
                  <a:pt x="43402" y="3483668"/>
                </a:lnTo>
                <a:lnTo>
                  <a:pt x="35946" y="3439768"/>
                </a:lnTo>
                <a:lnTo>
                  <a:pt x="29178" y="3395630"/>
                </a:lnTo>
                <a:lnTo>
                  <a:pt x="23104" y="3351257"/>
                </a:lnTo>
                <a:lnTo>
                  <a:pt x="17726" y="3306653"/>
                </a:lnTo>
                <a:lnTo>
                  <a:pt x="13051" y="3261823"/>
                </a:lnTo>
                <a:lnTo>
                  <a:pt x="9082" y="3216770"/>
                </a:lnTo>
                <a:lnTo>
                  <a:pt x="5825" y="3171499"/>
                </a:lnTo>
                <a:lnTo>
                  <a:pt x="3283" y="3126013"/>
                </a:lnTo>
                <a:lnTo>
                  <a:pt x="1462" y="3080317"/>
                </a:lnTo>
                <a:lnTo>
                  <a:pt x="366" y="3034415"/>
                </a:lnTo>
                <a:lnTo>
                  <a:pt x="0" y="2988310"/>
                </a:lnTo>
                <a:lnTo>
                  <a:pt x="366" y="2942204"/>
                </a:lnTo>
                <a:lnTo>
                  <a:pt x="1462" y="2896302"/>
                </a:lnTo>
                <a:lnTo>
                  <a:pt x="3283" y="2850606"/>
                </a:lnTo>
                <a:lnTo>
                  <a:pt x="5825" y="2805120"/>
                </a:lnTo>
                <a:lnTo>
                  <a:pt x="9082" y="2759849"/>
                </a:lnTo>
                <a:lnTo>
                  <a:pt x="13051" y="2714796"/>
                </a:lnTo>
                <a:lnTo>
                  <a:pt x="17726" y="2669966"/>
                </a:lnTo>
                <a:lnTo>
                  <a:pt x="23104" y="2625362"/>
                </a:lnTo>
                <a:lnTo>
                  <a:pt x="29178" y="2580989"/>
                </a:lnTo>
                <a:lnTo>
                  <a:pt x="35946" y="2536851"/>
                </a:lnTo>
                <a:lnTo>
                  <a:pt x="43402" y="2492951"/>
                </a:lnTo>
                <a:lnTo>
                  <a:pt x="51541" y="2449294"/>
                </a:lnTo>
                <a:lnTo>
                  <a:pt x="60360" y="2405884"/>
                </a:lnTo>
                <a:lnTo>
                  <a:pt x="69852" y="2362724"/>
                </a:lnTo>
                <a:lnTo>
                  <a:pt x="80015" y="2319820"/>
                </a:lnTo>
                <a:lnTo>
                  <a:pt x="90843" y="2277174"/>
                </a:lnTo>
                <a:lnTo>
                  <a:pt x="102331" y="2234791"/>
                </a:lnTo>
                <a:lnTo>
                  <a:pt x="114475" y="2192675"/>
                </a:lnTo>
                <a:lnTo>
                  <a:pt x="127271" y="2150830"/>
                </a:lnTo>
                <a:lnTo>
                  <a:pt x="140713" y="2109260"/>
                </a:lnTo>
                <a:lnTo>
                  <a:pt x="154797" y="2067968"/>
                </a:lnTo>
                <a:lnTo>
                  <a:pt x="169519" y="2026960"/>
                </a:lnTo>
                <a:lnTo>
                  <a:pt x="184874" y="1986239"/>
                </a:lnTo>
                <a:lnTo>
                  <a:pt x="200857" y="1945809"/>
                </a:lnTo>
                <a:lnTo>
                  <a:pt x="217464" y="1905674"/>
                </a:lnTo>
                <a:lnTo>
                  <a:pt x="234690" y="1865838"/>
                </a:lnTo>
                <a:lnTo>
                  <a:pt x="252530" y="1826305"/>
                </a:lnTo>
                <a:lnTo>
                  <a:pt x="270980" y="1787080"/>
                </a:lnTo>
                <a:lnTo>
                  <a:pt x="290035" y="1748165"/>
                </a:lnTo>
                <a:lnTo>
                  <a:pt x="309692" y="1709566"/>
                </a:lnTo>
                <a:lnTo>
                  <a:pt x="329944" y="1671287"/>
                </a:lnTo>
                <a:lnTo>
                  <a:pt x="350787" y="1633330"/>
                </a:lnTo>
                <a:lnTo>
                  <a:pt x="372217" y="1595701"/>
                </a:lnTo>
                <a:lnTo>
                  <a:pt x="394230" y="1558403"/>
                </a:lnTo>
                <a:lnTo>
                  <a:pt x="416820" y="1521441"/>
                </a:lnTo>
                <a:lnTo>
                  <a:pt x="439983" y="1484818"/>
                </a:lnTo>
                <a:lnTo>
                  <a:pt x="463715" y="1448539"/>
                </a:lnTo>
                <a:lnTo>
                  <a:pt x="488010" y="1412607"/>
                </a:lnTo>
                <a:lnTo>
                  <a:pt x="512864" y="1377027"/>
                </a:lnTo>
                <a:lnTo>
                  <a:pt x="538273" y="1341802"/>
                </a:lnTo>
                <a:lnTo>
                  <a:pt x="564232" y="1306936"/>
                </a:lnTo>
                <a:lnTo>
                  <a:pt x="590737" y="1272435"/>
                </a:lnTo>
                <a:lnTo>
                  <a:pt x="617782" y="1238301"/>
                </a:lnTo>
                <a:lnTo>
                  <a:pt x="645363" y="1204539"/>
                </a:lnTo>
                <a:lnTo>
                  <a:pt x="673475" y="1171152"/>
                </a:lnTo>
                <a:lnTo>
                  <a:pt x="702115" y="1138145"/>
                </a:lnTo>
                <a:lnTo>
                  <a:pt x="731277" y="1105522"/>
                </a:lnTo>
                <a:lnTo>
                  <a:pt x="760956" y="1073287"/>
                </a:lnTo>
                <a:lnTo>
                  <a:pt x="791149" y="1041443"/>
                </a:lnTo>
                <a:lnTo>
                  <a:pt x="821850" y="1009996"/>
                </a:lnTo>
                <a:lnTo>
                  <a:pt x="853055" y="978948"/>
                </a:lnTo>
                <a:lnTo>
                  <a:pt x="884759" y="948304"/>
                </a:lnTo>
                <a:lnTo>
                  <a:pt x="916958" y="918069"/>
                </a:lnTo>
                <a:lnTo>
                  <a:pt x="949646" y="888245"/>
                </a:lnTo>
                <a:lnTo>
                  <a:pt x="982821" y="858837"/>
                </a:lnTo>
                <a:lnTo>
                  <a:pt x="1016476" y="829849"/>
                </a:lnTo>
                <a:lnTo>
                  <a:pt x="1050607" y="801286"/>
                </a:lnTo>
                <a:lnTo>
                  <a:pt x="1085210" y="773150"/>
                </a:lnTo>
                <a:lnTo>
                  <a:pt x="1120280" y="745447"/>
                </a:lnTo>
                <a:lnTo>
                  <a:pt x="1155812" y="718179"/>
                </a:lnTo>
                <a:lnTo>
                  <a:pt x="1191802" y="691352"/>
                </a:lnTo>
                <a:lnTo>
                  <a:pt x="1228245" y="664969"/>
                </a:lnTo>
                <a:lnTo>
                  <a:pt x="1265137" y="639035"/>
                </a:lnTo>
                <a:lnTo>
                  <a:pt x="1302473" y="613552"/>
                </a:lnTo>
                <a:lnTo>
                  <a:pt x="1340248" y="588526"/>
                </a:lnTo>
                <a:lnTo>
                  <a:pt x="1378457" y="563961"/>
                </a:lnTo>
                <a:lnTo>
                  <a:pt x="1417097" y="539860"/>
                </a:lnTo>
                <a:lnTo>
                  <a:pt x="1456163" y="516227"/>
                </a:lnTo>
                <a:lnTo>
                  <a:pt x="1495649" y="493066"/>
                </a:lnTo>
                <a:lnTo>
                  <a:pt x="1535552" y="470382"/>
                </a:lnTo>
                <a:lnTo>
                  <a:pt x="1575866" y="448179"/>
                </a:lnTo>
                <a:lnTo>
                  <a:pt x="1616587" y="426460"/>
                </a:lnTo>
                <a:lnTo>
                  <a:pt x="1657711" y="405230"/>
                </a:lnTo>
                <a:lnTo>
                  <a:pt x="1699233" y="384492"/>
                </a:lnTo>
                <a:lnTo>
                  <a:pt x="1741148" y="364251"/>
                </a:lnTo>
                <a:lnTo>
                  <a:pt x="1783451" y="344510"/>
                </a:lnTo>
                <a:lnTo>
                  <a:pt x="1826139" y="325274"/>
                </a:lnTo>
                <a:lnTo>
                  <a:pt x="1869206" y="306547"/>
                </a:lnTo>
                <a:lnTo>
                  <a:pt x="1912648" y="288333"/>
                </a:lnTo>
                <a:lnTo>
                  <a:pt x="1956460" y="270635"/>
                </a:lnTo>
                <a:lnTo>
                  <a:pt x="2000637" y="253459"/>
                </a:lnTo>
                <a:lnTo>
                  <a:pt x="2045176" y="236807"/>
                </a:lnTo>
                <a:lnTo>
                  <a:pt x="2090071" y="220684"/>
                </a:lnTo>
                <a:lnTo>
                  <a:pt x="2135318" y="205094"/>
                </a:lnTo>
                <a:lnTo>
                  <a:pt x="2180912" y="190040"/>
                </a:lnTo>
                <a:lnTo>
                  <a:pt x="2226848" y="175528"/>
                </a:lnTo>
                <a:lnTo>
                  <a:pt x="2273123" y="161561"/>
                </a:lnTo>
                <a:lnTo>
                  <a:pt x="2319731" y="148142"/>
                </a:lnTo>
                <a:lnTo>
                  <a:pt x="2366667" y="135277"/>
                </a:lnTo>
                <a:lnTo>
                  <a:pt x="2413928" y="122969"/>
                </a:lnTo>
                <a:lnTo>
                  <a:pt x="2461508" y="111222"/>
                </a:lnTo>
                <a:lnTo>
                  <a:pt x="2509403" y="100040"/>
                </a:lnTo>
                <a:lnTo>
                  <a:pt x="2557609" y="89427"/>
                </a:lnTo>
                <a:lnTo>
                  <a:pt x="2606120" y="79388"/>
                </a:lnTo>
                <a:lnTo>
                  <a:pt x="2654932" y="69926"/>
                </a:lnTo>
                <a:lnTo>
                  <a:pt x="2704040" y="61045"/>
                </a:lnTo>
                <a:lnTo>
                  <a:pt x="2753441" y="52749"/>
                </a:lnTo>
                <a:lnTo>
                  <a:pt x="2803129" y="45042"/>
                </a:lnTo>
                <a:lnTo>
                  <a:pt x="2853099" y="37929"/>
                </a:lnTo>
                <a:lnTo>
                  <a:pt x="2903347" y="31414"/>
                </a:lnTo>
                <a:lnTo>
                  <a:pt x="2953869" y="25499"/>
                </a:lnTo>
                <a:lnTo>
                  <a:pt x="3004660" y="20191"/>
                </a:lnTo>
                <a:lnTo>
                  <a:pt x="3055715" y="15491"/>
                </a:lnTo>
                <a:lnTo>
                  <a:pt x="3107029" y="11405"/>
                </a:lnTo>
                <a:lnTo>
                  <a:pt x="3158599" y="7937"/>
                </a:lnTo>
                <a:lnTo>
                  <a:pt x="3210418" y="5090"/>
                </a:lnTo>
                <a:lnTo>
                  <a:pt x="3262484" y="2869"/>
                </a:lnTo>
                <a:lnTo>
                  <a:pt x="3314791" y="1278"/>
                </a:lnTo>
                <a:lnTo>
                  <a:pt x="3367334" y="320"/>
                </a:lnTo>
                <a:lnTo>
                  <a:pt x="3420110" y="0"/>
                </a:lnTo>
                <a:close/>
              </a:path>
            </a:pathLst>
          </a:custGeom>
          <a:ln w="101353">
            <a:solidFill>
              <a:srgbClr val="CC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87450" y="425573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353"/>
                </a:lnTo>
              </a:path>
            </a:pathLst>
          </a:custGeom>
          <a:ln w="3175">
            <a:solidFill>
              <a:srgbClr val="CC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28940" y="6402193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353"/>
                </a:lnTo>
              </a:path>
            </a:pathLst>
          </a:custGeom>
          <a:ln w="3175">
            <a:solidFill>
              <a:srgbClr val="CC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67809" y="260350"/>
            <a:ext cx="1009650" cy="505459"/>
          </a:xfrm>
          <a:custGeom>
            <a:avLst/>
            <a:gdLst/>
            <a:ahLst/>
            <a:cxnLst/>
            <a:rect l="l" t="t" r="r" b="b"/>
            <a:pathLst>
              <a:path w="1009650" h="505459">
                <a:moveTo>
                  <a:pt x="645050" y="455929"/>
                </a:moveTo>
                <a:lnTo>
                  <a:pt x="383539" y="455929"/>
                </a:lnTo>
                <a:lnTo>
                  <a:pt x="408959" y="476527"/>
                </a:lnTo>
                <a:lnTo>
                  <a:pt x="440213" y="492125"/>
                </a:lnTo>
                <a:lnTo>
                  <a:pt x="475515" y="502007"/>
                </a:lnTo>
                <a:lnTo>
                  <a:pt x="513079" y="505460"/>
                </a:lnTo>
                <a:lnTo>
                  <a:pt x="563502" y="499606"/>
                </a:lnTo>
                <a:lnTo>
                  <a:pt x="607853" y="483393"/>
                </a:lnTo>
                <a:lnTo>
                  <a:pt x="642917" y="458847"/>
                </a:lnTo>
                <a:lnTo>
                  <a:pt x="645050" y="455929"/>
                </a:lnTo>
                <a:close/>
              </a:path>
              <a:path w="1009650" h="505459">
                <a:moveTo>
                  <a:pt x="245110" y="45720"/>
                </a:moveTo>
                <a:lnTo>
                  <a:pt x="193995" y="52303"/>
                </a:lnTo>
                <a:lnTo>
                  <a:pt x="147695" y="70347"/>
                </a:lnTo>
                <a:lnTo>
                  <a:pt x="111333" y="97292"/>
                </a:lnTo>
                <a:lnTo>
                  <a:pt x="90027" y="130576"/>
                </a:lnTo>
                <a:lnTo>
                  <a:pt x="88900" y="167639"/>
                </a:lnTo>
                <a:lnTo>
                  <a:pt x="53578" y="174962"/>
                </a:lnTo>
                <a:lnTo>
                  <a:pt x="25400" y="190023"/>
                </a:lnTo>
                <a:lnTo>
                  <a:pt x="6746" y="211038"/>
                </a:lnTo>
                <a:lnTo>
                  <a:pt x="0" y="236220"/>
                </a:lnTo>
                <a:lnTo>
                  <a:pt x="3095" y="254654"/>
                </a:lnTo>
                <a:lnTo>
                  <a:pt x="12382" y="271303"/>
                </a:lnTo>
                <a:lnTo>
                  <a:pt x="27860" y="285333"/>
                </a:lnTo>
                <a:lnTo>
                  <a:pt x="49529" y="295910"/>
                </a:lnTo>
                <a:lnTo>
                  <a:pt x="37663" y="306109"/>
                </a:lnTo>
                <a:lnTo>
                  <a:pt x="28892" y="317500"/>
                </a:lnTo>
                <a:lnTo>
                  <a:pt x="23455" y="329842"/>
                </a:lnTo>
                <a:lnTo>
                  <a:pt x="21589" y="342900"/>
                </a:lnTo>
                <a:lnTo>
                  <a:pt x="28713" y="369708"/>
                </a:lnTo>
                <a:lnTo>
                  <a:pt x="50006" y="391636"/>
                </a:lnTo>
                <a:lnTo>
                  <a:pt x="85347" y="406657"/>
                </a:lnTo>
                <a:lnTo>
                  <a:pt x="134619" y="412750"/>
                </a:lnTo>
                <a:lnTo>
                  <a:pt x="163314" y="438348"/>
                </a:lnTo>
                <a:lnTo>
                  <a:pt x="200342" y="457517"/>
                </a:lnTo>
                <a:lnTo>
                  <a:pt x="243562" y="469542"/>
                </a:lnTo>
                <a:lnTo>
                  <a:pt x="290829" y="473710"/>
                </a:lnTo>
                <a:lnTo>
                  <a:pt x="334605" y="472539"/>
                </a:lnTo>
                <a:lnTo>
                  <a:pt x="356235" y="469106"/>
                </a:lnTo>
                <a:lnTo>
                  <a:pt x="368339" y="463530"/>
                </a:lnTo>
                <a:lnTo>
                  <a:pt x="383539" y="455929"/>
                </a:lnTo>
                <a:lnTo>
                  <a:pt x="645050" y="455929"/>
                </a:lnTo>
                <a:lnTo>
                  <a:pt x="665479" y="427989"/>
                </a:lnTo>
                <a:lnTo>
                  <a:pt x="804823" y="427989"/>
                </a:lnTo>
                <a:lnTo>
                  <a:pt x="832008" y="415766"/>
                </a:lnTo>
                <a:lnTo>
                  <a:pt x="860722" y="386774"/>
                </a:lnTo>
                <a:lnTo>
                  <a:pt x="871219" y="350520"/>
                </a:lnTo>
                <a:lnTo>
                  <a:pt x="925532" y="338316"/>
                </a:lnTo>
                <a:lnTo>
                  <a:pt x="969486" y="314801"/>
                </a:lnTo>
                <a:lnTo>
                  <a:pt x="998914" y="282475"/>
                </a:lnTo>
                <a:lnTo>
                  <a:pt x="1009650" y="243839"/>
                </a:lnTo>
                <a:lnTo>
                  <a:pt x="1007110" y="226754"/>
                </a:lnTo>
                <a:lnTo>
                  <a:pt x="999807" y="210026"/>
                </a:lnTo>
                <a:lnTo>
                  <a:pt x="988218" y="194012"/>
                </a:lnTo>
                <a:lnTo>
                  <a:pt x="972819" y="179070"/>
                </a:lnTo>
                <a:lnTo>
                  <a:pt x="978356" y="170676"/>
                </a:lnTo>
                <a:lnTo>
                  <a:pt x="981868" y="162401"/>
                </a:lnTo>
                <a:lnTo>
                  <a:pt x="983714" y="153888"/>
                </a:lnTo>
                <a:lnTo>
                  <a:pt x="984250" y="144779"/>
                </a:lnTo>
                <a:lnTo>
                  <a:pt x="977463" y="117435"/>
                </a:lnTo>
                <a:lnTo>
                  <a:pt x="958532" y="93662"/>
                </a:lnTo>
                <a:lnTo>
                  <a:pt x="929600" y="75128"/>
                </a:lnTo>
                <a:lnTo>
                  <a:pt x="892810" y="63500"/>
                </a:lnTo>
                <a:lnTo>
                  <a:pt x="891426" y="60959"/>
                </a:lnTo>
                <a:lnTo>
                  <a:pt x="325119" y="60959"/>
                </a:lnTo>
                <a:lnTo>
                  <a:pt x="306903" y="54292"/>
                </a:lnTo>
                <a:lnTo>
                  <a:pt x="287020" y="49530"/>
                </a:lnTo>
                <a:lnTo>
                  <a:pt x="266184" y="46672"/>
                </a:lnTo>
                <a:lnTo>
                  <a:pt x="245110" y="45720"/>
                </a:lnTo>
                <a:close/>
              </a:path>
              <a:path w="1009650" h="505459">
                <a:moveTo>
                  <a:pt x="804823" y="427989"/>
                </a:moveTo>
                <a:lnTo>
                  <a:pt x="665479" y="427989"/>
                </a:lnTo>
                <a:lnTo>
                  <a:pt x="681593" y="433923"/>
                </a:lnTo>
                <a:lnTo>
                  <a:pt x="699135" y="438308"/>
                </a:lnTo>
                <a:lnTo>
                  <a:pt x="717629" y="441027"/>
                </a:lnTo>
                <a:lnTo>
                  <a:pt x="736600" y="441960"/>
                </a:lnTo>
                <a:lnTo>
                  <a:pt x="789245" y="434994"/>
                </a:lnTo>
                <a:lnTo>
                  <a:pt x="804823" y="427989"/>
                </a:lnTo>
                <a:close/>
              </a:path>
              <a:path w="1009650" h="505459">
                <a:moveTo>
                  <a:pt x="435610" y="15240"/>
                </a:moveTo>
                <a:lnTo>
                  <a:pt x="402272" y="18276"/>
                </a:lnTo>
                <a:lnTo>
                  <a:pt x="371792" y="27146"/>
                </a:lnTo>
                <a:lnTo>
                  <a:pt x="345598" y="41493"/>
                </a:lnTo>
                <a:lnTo>
                  <a:pt x="325119" y="60959"/>
                </a:lnTo>
                <a:lnTo>
                  <a:pt x="891426" y="60959"/>
                </a:lnTo>
                <a:lnTo>
                  <a:pt x="879663" y="39370"/>
                </a:lnTo>
                <a:lnTo>
                  <a:pt x="523239" y="39370"/>
                </a:lnTo>
                <a:lnTo>
                  <a:pt x="504368" y="29170"/>
                </a:lnTo>
                <a:lnTo>
                  <a:pt x="482758" y="21589"/>
                </a:lnTo>
                <a:lnTo>
                  <a:pt x="459482" y="16867"/>
                </a:lnTo>
                <a:lnTo>
                  <a:pt x="435610" y="15240"/>
                </a:lnTo>
                <a:close/>
              </a:path>
              <a:path w="1009650" h="505459">
                <a:moveTo>
                  <a:pt x="613410" y="0"/>
                </a:moveTo>
                <a:lnTo>
                  <a:pt x="585569" y="2579"/>
                </a:lnTo>
                <a:lnTo>
                  <a:pt x="560228" y="10160"/>
                </a:lnTo>
                <a:lnTo>
                  <a:pt x="538936" y="22502"/>
                </a:lnTo>
                <a:lnTo>
                  <a:pt x="523239" y="39370"/>
                </a:lnTo>
                <a:lnTo>
                  <a:pt x="879663" y="39370"/>
                </a:lnTo>
                <a:lnTo>
                  <a:pt x="878939" y="38040"/>
                </a:lnTo>
                <a:lnTo>
                  <a:pt x="864964" y="26670"/>
                </a:lnTo>
                <a:lnTo>
                  <a:pt x="694689" y="26670"/>
                </a:lnTo>
                <a:lnTo>
                  <a:pt x="678596" y="15537"/>
                </a:lnTo>
                <a:lnTo>
                  <a:pt x="659288" y="7143"/>
                </a:lnTo>
                <a:lnTo>
                  <a:pt x="637361" y="1845"/>
                </a:lnTo>
                <a:lnTo>
                  <a:pt x="613410" y="0"/>
                </a:lnTo>
                <a:close/>
              </a:path>
              <a:path w="1009650" h="505459">
                <a:moveTo>
                  <a:pt x="782319" y="0"/>
                </a:moveTo>
                <a:lnTo>
                  <a:pt x="757197" y="1845"/>
                </a:lnTo>
                <a:lnTo>
                  <a:pt x="733742" y="7143"/>
                </a:lnTo>
                <a:lnTo>
                  <a:pt x="712668" y="15537"/>
                </a:lnTo>
                <a:lnTo>
                  <a:pt x="694689" y="26670"/>
                </a:lnTo>
                <a:lnTo>
                  <a:pt x="864964" y="26670"/>
                </a:lnTo>
                <a:lnTo>
                  <a:pt x="854233" y="17938"/>
                </a:lnTo>
                <a:lnTo>
                  <a:pt x="821193" y="4742"/>
                </a:lnTo>
                <a:lnTo>
                  <a:pt x="782319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67809" y="260350"/>
            <a:ext cx="1009650" cy="505459"/>
          </a:xfrm>
          <a:custGeom>
            <a:avLst/>
            <a:gdLst/>
            <a:ahLst/>
            <a:cxnLst/>
            <a:rect l="l" t="t" r="r" b="b"/>
            <a:pathLst>
              <a:path w="1009650" h="505459">
                <a:moveTo>
                  <a:pt x="88900" y="167639"/>
                </a:moveTo>
                <a:lnTo>
                  <a:pt x="111333" y="97292"/>
                </a:lnTo>
                <a:lnTo>
                  <a:pt x="147695" y="70347"/>
                </a:lnTo>
                <a:lnTo>
                  <a:pt x="193995" y="52303"/>
                </a:lnTo>
                <a:lnTo>
                  <a:pt x="245110" y="45720"/>
                </a:lnTo>
                <a:lnTo>
                  <a:pt x="266184" y="46672"/>
                </a:lnTo>
                <a:lnTo>
                  <a:pt x="287020" y="49530"/>
                </a:lnTo>
                <a:lnTo>
                  <a:pt x="306903" y="54292"/>
                </a:lnTo>
                <a:lnTo>
                  <a:pt x="325119" y="60959"/>
                </a:lnTo>
                <a:lnTo>
                  <a:pt x="345598" y="41493"/>
                </a:lnTo>
                <a:lnTo>
                  <a:pt x="371792" y="27146"/>
                </a:lnTo>
                <a:lnTo>
                  <a:pt x="402272" y="18276"/>
                </a:lnTo>
                <a:lnTo>
                  <a:pt x="435610" y="15240"/>
                </a:lnTo>
                <a:lnTo>
                  <a:pt x="459482" y="16867"/>
                </a:lnTo>
                <a:lnTo>
                  <a:pt x="482758" y="21589"/>
                </a:lnTo>
                <a:lnTo>
                  <a:pt x="504368" y="29170"/>
                </a:lnTo>
                <a:lnTo>
                  <a:pt x="523239" y="39370"/>
                </a:lnTo>
                <a:lnTo>
                  <a:pt x="538936" y="22502"/>
                </a:lnTo>
                <a:lnTo>
                  <a:pt x="560228" y="10160"/>
                </a:lnTo>
                <a:lnTo>
                  <a:pt x="585569" y="2579"/>
                </a:lnTo>
                <a:lnTo>
                  <a:pt x="613410" y="0"/>
                </a:lnTo>
                <a:lnTo>
                  <a:pt x="637361" y="1845"/>
                </a:lnTo>
                <a:lnTo>
                  <a:pt x="659288" y="7143"/>
                </a:lnTo>
                <a:lnTo>
                  <a:pt x="678596" y="15537"/>
                </a:lnTo>
                <a:lnTo>
                  <a:pt x="694689" y="26670"/>
                </a:lnTo>
                <a:lnTo>
                  <a:pt x="712668" y="15537"/>
                </a:lnTo>
                <a:lnTo>
                  <a:pt x="733742" y="7143"/>
                </a:lnTo>
                <a:lnTo>
                  <a:pt x="757197" y="1845"/>
                </a:lnTo>
                <a:lnTo>
                  <a:pt x="782319" y="0"/>
                </a:lnTo>
                <a:lnTo>
                  <a:pt x="821193" y="4742"/>
                </a:lnTo>
                <a:lnTo>
                  <a:pt x="854233" y="17938"/>
                </a:lnTo>
                <a:lnTo>
                  <a:pt x="878939" y="38040"/>
                </a:lnTo>
                <a:lnTo>
                  <a:pt x="892810" y="63500"/>
                </a:lnTo>
                <a:lnTo>
                  <a:pt x="929600" y="75128"/>
                </a:lnTo>
                <a:lnTo>
                  <a:pt x="958532" y="93662"/>
                </a:lnTo>
                <a:lnTo>
                  <a:pt x="977463" y="117435"/>
                </a:lnTo>
                <a:lnTo>
                  <a:pt x="984250" y="144779"/>
                </a:lnTo>
                <a:lnTo>
                  <a:pt x="983714" y="153888"/>
                </a:lnTo>
                <a:lnTo>
                  <a:pt x="981868" y="162401"/>
                </a:lnTo>
                <a:lnTo>
                  <a:pt x="978356" y="170676"/>
                </a:lnTo>
                <a:lnTo>
                  <a:pt x="972819" y="179070"/>
                </a:lnTo>
                <a:lnTo>
                  <a:pt x="988218" y="194012"/>
                </a:lnTo>
                <a:lnTo>
                  <a:pt x="999807" y="210026"/>
                </a:lnTo>
                <a:lnTo>
                  <a:pt x="1007110" y="226754"/>
                </a:lnTo>
                <a:lnTo>
                  <a:pt x="1009650" y="243839"/>
                </a:lnTo>
                <a:lnTo>
                  <a:pt x="998914" y="282475"/>
                </a:lnTo>
                <a:lnTo>
                  <a:pt x="969486" y="314801"/>
                </a:lnTo>
                <a:lnTo>
                  <a:pt x="925532" y="338316"/>
                </a:lnTo>
                <a:lnTo>
                  <a:pt x="871219" y="350520"/>
                </a:lnTo>
                <a:lnTo>
                  <a:pt x="860722" y="386774"/>
                </a:lnTo>
                <a:lnTo>
                  <a:pt x="832008" y="415766"/>
                </a:lnTo>
                <a:lnTo>
                  <a:pt x="789245" y="434994"/>
                </a:lnTo>
                <a:lnTo>
                  <a:pt x="736600" y="441960"/>
                </a:lnTo>
                <a:lnTo>
                  <a:pt x="717629" y="441027"/>
                </a:lnTo>
                <a:lnTo>
                  <a:pt x="699135" y="438308"/>
                </a:lnTo>
                <a:lnTo>
                  <a:pt x="681593" y="433923"/>
                </a:lnTo>
                <a:lnTo>
                  <a:pt x="665479" y="427989"/>
                </a:lnTo>
                <a:lnTo>
                  <a:pt x="642917" y="458847"/>
                </a:lnTo>
                <a:lnTo>
                  <a:pt x="607853" y="483393"/>
                </a:lnTo>
                <a:lnTo>
                  <a:pt x="563502" y="499606"/>
                </a:lnTo>
                <a:lnTo>
                  <a:pt x="513079" y="505460"/>
                </a:lnTo>
                <a:lnTo>
                  <a:pt x="475515" y="502007"/>
                </a:lnTo>
                <a:lnTo>
                  <a:pt x="440213" y="492125"/>
                </a:lnTo>
                <a:lnTo>
                  <a:pt x="408959" y="476527"/>
                </a:lnTo>
                <a:lnTo>
                  <a:pt x="383539" y="455929"/>
                </a:lnTo>
                <a:lnTo>
                  <a:pt x="368339" y="463530"/>
                </a:lnTo>
                <a:lnTo>
                  <a:pt x="356235" y="469106"/>
                </a:lnTo>
                <a:lnTo>
                  <a:pt x="334605" y="472539"/>
                </a:lnTo>
                <a:lnTo>
                  <a:pt x="290829" y="473710"/>
                </a:lnTo>
                <a:lnTo>
                  <a:pt x="243562" y="469542"/>
                </a:lnTo>
                <a:lnTo>
                  <a:pt x="200342" y="457517"/>
                </a:lnTo>
                <a:lnTo>
                  <a:pt x="163314" y="438348"/>
                </a:lnTo>
                <a:lnTo>
                  <a:pt x="134619" y="412750"/>
                </a:lnTo>
                <a:lnTo>
                  <a:pt x="85347" y="406657"/>
                </a:lnTo>
                <a:lnTo>
                  <a:pt x="50006" y="391636"/>
                </a:lnTo>
                <a:lnTo>
                  <a:pt x="28713" y="369708"/>
                </a:lnTo>
                <a:lnTo>
                  <a:pt x="21589" y="342900"/>
                </a:lnTo>
                <a:lnTo>
                  <a:pt x="23455" y="329842"/>
                </a:lnTo>
                <a:lnTo>
                  <a:pt x="28892" y="317500"/>
                </a:lnTo>
                <a:lnTo>
                  <a:pt x="37663" y="306109"/>
                </a:lnTo>
                <a:lnTo>
                  <a:pt x="49529" y="295910"/>
                </a:lnTo>
                <a:lnTo>
                  <a:pt x="27860" y="285333"/>
                </a:lnTo>
                <a:lnTo>
                  <a:pt x="12382" y="271303"/>
                </a:lnTo>
                <a:lnTo>
                  <a:pt x="3095" y="254654"/>
                </a:lnTo>
                <a:lnTo>
                  <a:pt x="0" y="236220"/>
                </a:lnTo>
                <a:lnTo>
                  <a:pt x="6746" y="211038"/>
                </a:lnTo>
                <a:lnTo>
                  <a:pt x="25400" y="190023"/>
                </a:lnTo>
                <a:lnTo>
                  <a:pt x="53578" y="174962"/>
                </a:lnTo>
                <a:lnTo>
                  <a:pt x="88900" y="16763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56709" y="427990"/>
            <a:ext cx="7620" cy="17780"/>
          </a:xfrm>
          <a:custGeom>
            <a:avLst/>
            <a:gdLst/>
            <a:ahLst/>
            <a:cxnLst/>
            <a:rect l="l" t="t" r="r" b="b"/>
            <a:pathLst>
              <a:path w="7620" h="17779">
                <a:moveTo>
                  <a:pt x="0" y="0"/>
                </a:moveTo>
                <a:lnTo>
                  <a:pt x="1269" y="5080"/>
                </a:lnTo>
                <a:lnTo>
                  <a:pt x="5079" y="11430"/>
                </a:lnTo>
                <a:lnTo>
                  <a:pt x="7619" y="1778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92929" y="321309"/>
            <a:ext cx="33020" cy="16510"/>
          </a:xfrm>
          <a:custGeom>
            <a:avLst/>
            <a:gdLst/>
            <a:ahLst/>
            <a:cxnLst/>
            <a:rect l="l" t="t" r="r" b="b"/>
            <a:pathLst>
              <a:path w="33020" h="16510">
                <a:moveTo>
                  <a:pt x="0" y="0"/>
                </a:moveTo>
                <a:lnTo>
                  <a:pt x="8731" y="3294"/>
                </a:lnTo>
                <a:lnTo>
                  <a:pt x="17462" y="7302"/>
                </a:lnTo>
                <a:lnTo>
                  <a:pt x="25717" y="11787"/>
                </a:lnTo>
                <a:lnTo>
                  <a:pt x="33020" y="1651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83429" y="299720"/>
            <a:ext cx="7620" cy="16510"/>
          </a:xfrm>
          <a:custGeom>
            <a:avLst/>
            <a:gdLst/>
            <a:ahLst/>
            <a:cxnLst/>
            <a:rect l="l" t="t" r="r" b="b"/>
            <a:pathLst>
              <a:path w="7620" h="16510">
                <a:moveTo>
                  <a:pt x="7620" y="0"/>
                </a:moveTo>
                <a:lnTo>
                  <a:pt x="3810" y="5079"/>
                </a:lnTo>
                <a:lnTo>
                  <a:pt x="1270" y="11429"/>
                </a:lnTo>
                <a:lnTo>
                  <a:pt x="0" y="16509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47259" y="28702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15239" y="0"/>
                </a:moveTo>
                <a:lnTo>
                  <a:pt x="10179" y="4246"/>
                </a:lnTo>
                <a:lnTo>
                  <a:pt x="6191" y="9207"/>
                </a:lnTo>
                <a:lnTo>
                  <a:pt x="2917" y="14644"/>
                </a:lnTo>
                <a:lnTo>
                  <a:pt x="0" y="2032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60620" y="323850"/>
            <a:ext cx="5080" cy="15240"/>
          </a:xfrm>
          <a:custGeom>
            <a:avLst/>
            <a:gdLst/>
            <a:ahLst/>
            <a:cxnLst/>
            <a:rect l="l" t="t" r="r" b="b"/>
            <a:pathLst>
              <a:path w="5079" h="15239">
                <a:moveTo>
                  <a:pt x="0" y="0"/>
                </a:moveTo>
                <a:lnTo>
                  <a:pt x="1269" y="3809"/>
                </a:lnTo>
                <a:lnTo>
                  <a:pt x="5079" y="12700"/>
                </a:lnTo>
                <a:lnTo>
                  <a:pt x="3809" y="1524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07609" y="439419"/>
            <a:ext cx="33020" cy="30480"/>
          </a:xfrm>
          <a:custGeom>
            <a:avLst/>
            <a:gdLst/>
            <a:ahLst/>
            <a:cxnLst/>
            <a:rect l="l" t="t" r="r" b="b"/>
            <a:pathLst>
              <a:path w="33020" h="30479">
                <a:moveTo>
                  <a:pt x="33019" y="0"/>
                </a:moveTo>
                <a:lnTo>
                  <a:pt x="26789" y="8334"/>
                </a:lnTo>
                <a:lnTo>
                  <a:pt x="19367" y="16192"/>
                </a:lnTo>
                <a:lnTo>
                  <a:pt x="10517" y="23574"/>
                </a:lnTo>
                <a:lnTo>
                  <a:pt x="0" y="30479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61559" y="528319"/>
            <a:ext cx="77470" cy="82550"/>
          </a:xfrm>
          <a:custGeom>
            <a:avLst/>
            <a:gdLst/>
            <a:ahLst/>
            <a:cxnLst/>
            <a:rect l="l" t="t" r="r" b="b"/>
            <a:pathLst>
              <a:path w="77470" h="82550">
                <a:moveTo>
                  <a:pt x="77469" y="82550"/>
                </a:moveTo>
                <a:lnTo>
                  <a:pt x="75366" y="63936"/>
                </a:lnTo>
                <a:lnTo>
                  <a:pt x="62547" y="40322"/>
                </a:lnTo>
                <a:lnTo>
                  <a:pt x="37822" y="17184"/>
                </a:ln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33290" y="665480"/>
            <a:ext cx="6350" cy="22860"/>
          </a:xfrm>
          <a:custGeom>
            <a:avLst/>
            <a:gdLst/>
            <a:ahLst/>
            <a:cxnLst/>
            <a:rect l="l" t="t" r="r" b="b"/>
            <a:pathLst>
              <a:path w="6350" h="22859">
                <a:moveTo>
                  <a:pt x="0" y="22860"/>
                </a:moveTo>
                <a:lnTo>
                  <a:pt x="3810" y="15240"/>
                </a:lnTo>
                <a:lnTo>
                  <a:pt x="5080" y="7620"/>
                </a:lnTo>
                <a:lnTo>
                  <a:pt x="635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34840" y="695959"/>
            <a:ext cx="16510" cy="20320"/>
          </a:xfrm>
          <a:custGeom>
            <a:avLst/>
            <a:gdLst/>
            <a:ahLst/>
            <a:cxnLst/>
            <a:rect l="l" t="t" r="r" b="b"/>
            <a:pathLst>
              <a:path w="16510" h="20320">
                <a:moveTo>
                  <a:pt x="16510" y="20319"/>
                </a:moveTo>
                <a:lnTo>
                  <a:pt x="11251" y="15537"/>
                </a:lnTo>
                <a:lnTo>
                  <a:pt x="6826" y="10636"/>
                </a:lnTo>
                <a:lnTo>
                  <a:pt x="3115" y="5496"/>
                </a:ln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02429" y="668019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5079"/>
                </a:moveTo>
                <a:lnTo>
                  <a:pt x="6667" y="4107"/>
                </a:lnTo>
                <a:lnTo>
                  <a:pt x="13335" y="3016"/>
                </a:lnTo>
                <a:lnTo>
                  <a:pt x="20002" y="1686"/>
                </a:lnTo>
                <a:lnTo>
                  <a:pt x="2667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117340" y="556259"/>
            <a:ext cx="58419" cy="8890"/>
          </a:xfrm>
          <a:custGeom>
            <a:avLst/>
            <a:gdLst/>
            <a:ahLst/>
            <a:cxnLst/>
            <a:rect l="l" t="t" r="r" b="b"/>
            <a:pathLst>
              <a:path w="58420" h="8890">
                <a:moveTo>
                  <a:pt x="0" y="0"/>
                </a:moveTo>
                <a:lnTo>
                  <a:pt x="11985" y="3710"/>
                </a:lnTo>
                <a:lnTo>
                  <a:pt x="25400" y="6826"/>
                </a:lnTo>
                <a:lnTo>
                  <a:pt x="40719" y="8751"/>
                </a:lnTo>
                <a:lnTo>
                  <a:pt x="58420" y="8889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84650" y="713740"/>
            <a:ext cx="167640" cy="82550"/>
          </a:xfrm>
          <a:custGeom>
            <a:avLst/>
            <a:gdLst/>
            <a:ahLst/>
            <a:cxnLst/>
            <a:rect l="l" t="t" r="r" b="b"/>
            <a:pathLst>
              <a:path w="167639" h="82550">
                <a:moveTo>
                  <a:pt x="83820" y="0"/>
                </a:moveTo>
                <a:lnTo>
                  <a:pt x="50363" y="3135"/>
                </a:lnTo>
                <a:lnTo>
                  <a:pt x="23812" y="11747"/>
                </a:lnTo>
                <a:lnTo>
                  <a:pt x="6310" y="24645"/>
                </a:lnTo>
                <a:lnTo>
                  <a:pt x="0" y="40639"/>
                </a:lnTo>
                <a:lnTo>
                  <a:pt x="6310" y="57368"/>
                </a:lnTo>
                <a:lnTo>
                  <a:pt x="23812" y="70643"/>
                </a:lnTo>
                <a:lnTo>
                  <a:pt x="50363" y="79394"/>
                </a:lnTo>
                <a:lnTo>
                  <a:pt x="83820" y="82550"/>
                </a:lnTo>
                <a:lnTo>
                  <a:pt x="116740" y="79394"/>
                </a:lnTo>
                <a:lnTo>
                  <a:pt x="143351" y="70643"/>
                </a:lnTo>
                <a:lnTo>
                  <a:pt x="161151" y="57368"/>
                </a:lnTo>
                <a:lnTo>
                  <a:pt x="167639" y="40639"/>
                </a:lnTo>
                <a:lnTo>
                  <a:pt x="161151" y="24645"/>
                </a:lnTo>
                <a:lnTo>
                  <a:pt x="143351" y="11747"/>
                </a:lnTo>
                <a:lnTo>
                  <a:pt x="116740" y="3135"/>
                </a:lnTo>
                <a:lnTo>
                  <a:pt x="83820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184650" y="713740"/>
            <a:ext cx="167640" cy="82550"/>
          </a:xfrm>
          <a:custGeom>
            <a:avLst/>
            <a:gdLst/>
            <a:ahLst/>
            <a:cxnLst/>
            <a:rect l="l" t="t" r="r" b="b"/>
            <a:pathLst>
              <a:path w="167639" h="82550">
                <a:moveTo>
                  <a:pt x="83820" y="0"/>
                </a:moveTo>
                <a:lnTo>
                  <a:pt x="116740" y="3135"/>
                </a:lnTo>
                <a:lnTo>
                  <a:pt x="143351" y="11747"/>
                </a:lnTo>
                <a:lnTo>
                  <a:pt x="161151" y="24645"/>
                </a:lnTo>
                <a:lnTo>
                  <a:pt x="167639" y="40639"/>
                </a:lnTo>
                <a:lnTo>
                  <a:pt x="161151" y="57368"/>
                </a:lnTo>
                <a:lnTo>
                  <a:pt x="143351" y="70643"/>
                </a:lnTo>
                <a:lnTo>
                  <a:pt x="116740" y="79394"/>
                </a:lnTo>
                <a:lnTo>
                  <a:pt x="83820" y="82550"/>
                </a:lnTo>
                <a:lnTo>
                  <a:pt x="50363" y="79394"/>
                </a:lnTo>
                <a:lnTo>
                  <a:pt x="23812" y="70643"/>
                </a:lnTo>
                <a:lnTo>
                  <a:pt x="6310" y="57368"/>
                </a:lnTo>
                <a:lnTo>
                  <a:pt x="0" y="40639"/>
                </a:lnTo>
                <a:lnTo>
                  <a:pt x="6310" y="24645"/>
                </a:lnTo>
                <a:lnTo>
                  <a:pt x="23812" y="11747"/>
                </a:lnTo>
                <a:lnTo>
                  <a:pt x="50363" y="3135"/>
                </a:lnTo>
                <a:lnTo>
                  <a:pt x="8382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132579" y="791209"/>
            <a:ext cx="110489" cy="55880"/>
          </a:xfrm>
          <a:custGeom>
            <a:avLst/>
            <a:gdLst/>
            <a:ahLst/>
            <a:cxnLst/>
            <a:rect l="l" t="t" r="r" b="b"/>
            <a:pathLst>
              <a:path w="110489" h="55880">
                <a:moveTo>
                  <a:pt x="55880" y="0"/>
                </a:moveTo>
                <a:lnTo>
                  <a:pt x="33754" y="2222"/>
                </a:lnTo>
                <a:lnTo>
                  <a:pt x="16033" y="8255"/>
                </a:lnTo>
                <a:lnTo>
                  <a:pt x="4266" y="17145"/>
                </a:lnTo>
                <a:lnTo>
                  <a:pt x="0" y="27939"/>
                </a:lnTo>
                <a:lnTo>
                  <a:pt x="4266" y="38734"/>
                </a:lnTo>
                <a:lnTo>
                  <a:pt x="16033" y="47624"/>
                </a:lnTo>
                <a:lnTo>
                  <a:pt x="33754" y="53657"/>
                </a:lnTo>
                <a:lnTo>
                  <a:pt x="55880" y="55879"/>
                </a:lnTo>
                <a:lnTo>
                  <a:pt x="77271" y="53657"/>
                </a:lnTo>
                <a:lnTo>
                  <a:pt x="94614" y="47624"/>
                </a:lnTo>
                <a:lnTo>
                  <a:pt x="106243" y="38734"/>
                </a:lnTo>
                <a:lnTo>
                  <a:pt x="110490" y="27939"/>
                </a:lnTo>
                <a:lnTo>
                  <a:pt x="106243" y="17145"/>
                </a:lnTo>
                <a:lnTo>
                  <a:pt x="94615" y="8255"/>
                </a:lnTo>
                <a:lnTo>
                  <a:pt x="77271" y="2222"/>
                </a:lnTo>
                <a:lnTo>
                  <a:pt x="55880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132579" y="791209"/>
            <a:ext cx="110489" cy="55880"/>
          </a:xfrm>
          <a:custGeom>
            <a:avLst/>
            <a:gdLst/>
            <a:ahLst/>
            <a:cxnLst/>
            <a:rect l="l" t="t" r="r" b="b"/>
            <a:pathLst>
              <a:path w="110489" h="55880">
                <a:moveTo>
                  <a:pt x="55880" y="0"/>
                </a:moveTo>
                <a:lnTo>
                  <a:pt x="77271" y="2222"/>
                </a:lnTo>
                <a:lnTo>
                  <a:pt x="94615" y="8255"/>
                </a:lnTo>
                <a:lnTo>
                  <a:pt x="106243" y="17145"/>
                </a:lnTo>
                <a:lnTo>
                  <a:pt x="110490" y="27939"/>
                </a:lnTo>
                <a:lnTo>
                  <a:pt x="106243" y="38734"/>
                </a:lnTo>
                <a:lnTo>
                  <a:pt x="94614" y="47624"/>
                </a:lnTo>
                <a:lnTo>
                  <a:pt x="77271" y="53657"/>
                </a:lnTo>
                <a:lnTo>
                  <a:pt x="55880" y="55879"/>
                </a:lnTo>
                <a:lnTo>
                  <a:pt x="33754" y="53657"/>
                </a:lnTo>
                <a:lnTo>
                  <a:pt x="16033" y="47624"/>
                </a:lnTo>
                <a:lnTo>
                  <a:pt x="4266" y="38734"/>
                </a:lnTo>
                <a:lnTo>
                  <a:pt x="0" y="27939"/>
                </a:lnTo>
                <a:lnTo>
                  <a:pt x="4266" y="17145"/>
                </a:lnTo>
                <a:lnTo>
                  <a:pt x="16033" y="8255"/>
                </a:lnTo>
                <a:lnTo>
                  <a:pt x="33754" y="2222"/>
                </a:lnTo>
                <a:lnTo>
                  <a:pt x="5588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097020" y="849630"/>
            <a:ext cx="64769" cy="31750"/>
          </a:xfrm>
          <a:custGeom>
            <a:avLst/>
            <a:gdLst/>
            <a:ahLst/>
            <a:cxnLst/>
            <a:rect l="l" t="t" r="r" b="b"/>
            <a:pathLst>
              <a:path w="64770" h="31750">
                <a:moveTo>
                  <a:pt x="33019" y="0"/>
                </a:moveTo>
                <a:lnTo>
                  <a:pt x="19823" y="1131"/>
                </a:lnTo>
                <a:lnTo>
                  <a:pt x="9366" y="4286"/>
                </a:lnTo>
                <a:lnTo>
                  <a:pt x="2480" y="9108"/>
                </a:lnTo>
                <a:lnTo>
                  <a:pt x="0" y="15240"/>
                </a:lnTo>
                <a:lnTo>
                  <a:pt x="2480" y="22105"/>
                </a:lnTo>
                <a:lnTo>
                  <a:pt x="9366" y="27305"/>
                </a:lnTo>
                <a:lnTo>
                  <a:pt x="19823" y="30599"/>
                </a:lnTo>
                <a:lnTo>
                  <a:pt x="33019" y="31750"/>
                </a:lnTo>
                <a:lnTo>
                  <a:pt x="45481" y="30599"/>
                </a:lnTo>
                <a:lnTo>
                  <a:pt x="55562" y="27305"/>
                </a:lnTo>
                <a:lnTo>
                  <a:pt x="62309" y="22105"/>
                </a:lnTo>
                <a:lnTo>
                  <a:pt x="64769" y="15240"/>
                </a:lnTo>
                <a:lnTo>
                  <a:pt x="62309" y="9108"/>
                </a:lnTo>
                <a:lnTo>
                  <a:pt x="55562" y="4286"/>
                </a:lnTo>
                <a:lnTo>
                  <a:pt x="45481" y="1131"/>
                </a:lnTo>
                <a:lnTo>
                  <a:pt x="33019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97020" y="849630"/>
            <a:ext cx="64769" cy="31750"/>
          </a:xfrm>
          <a:custGeom>
            <a:avLst/>
            <a:gdLst/>
            <a:ahLst/>
            <a:cxnLst/>
            <a:rect l="l" t="t" r="r" b="b"/>
            <a:pathLst>
              <a:path w="64770" h="31750">
                <a:moveTo>
                  <a:pt x="33019" y="0"/>
                </a:moveTo>
                <a:lnTo>
                  <a:pt x="45481" y="1131"/>
                </a:lnTo>
                <a:lnTo>
                  <a:pt x="55562" y="4286"/>
                </a:lnTo>
                <a:lnTo>
                  <a:pt x="62309" y="9108"/>
                </a:lnTo>
                <a:lnTo>
                  <a:pt x="64769" y="15240"/>
                </a:lnTo>
                <a:lnTo>
                  <a:pt x="62309" y="22105"/>
                </a:lnTo>
                <a:lnTo>
                  <a:pt x="55562" y="27305"/>
                </a:lnTo>
                <a:lnTo>
                  <a:pt x="45481" y="30599"/>
                </a:lnTo>
                <a:lnTo>
                  <a:pt x="33019" y="31750"/>
                </a:lnTo>
                <a:lnTo>
                  <a:pt x="19823" y="30599"/>
                </a:lnTo>
                <a:lnTo>
                  <a:pt x="9366" y="27305"/>
                </a:lnTo>
                <a:lnTo>
                  <a:pt x="2480" y="22105"/>
                </a:lnTo>
                <a:lnTo>
                  <a:pt x="0" y="15240"/>
                </a:lnTo>
                <a:lnTo>
                  <a:pt x="2480" y="9108"/>
                </a:lnTo>
                <a:lnTo>
                  <a:pt x="9366" y="4286"/>
                </a:lnTo>
                <a:lnTo>
                  <a:pt x="19823" y="1131"/>
                </a:lnTo>
                <a:lnTo>
                  <a:pt x="3301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67809" y="26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077459" y="7658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3810000"/>
            <a:ext cx="51714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5" dirty="0">
                <a:solidFill>
                  <a:srgbClr val="666699"/>
                </a:solidFill>
                <a:latin typeface="Arial Black"/>
                <a:cs typeface="Arial Black"/>
              </a:rPr>
              <a:t>Бережіть</a:t>
            </a:r>
            <a:r>
              <a:rPr sz="5400" b="0" spc="-90" dirty="0">
                <a:solidFill>
                  <a:srgbClr val="666699"/>
                </a:solidFill>
                <a:latin typeface="Arial Black"/>
                <a:cs typeface="Arial Black"/>
              </a:rPr>
              <a:t> </a:t>
            </a:r>
            <a:r>
              <a:rPr sz="5400" b="0" spc="-5" dirty="0">
                <a:solidFill>
                  <a:srgbClr val="666699"/>
                </a:solidFill>
                <a:latin typeface="Arial Black"/>
                <a:cs typeface="Arial Black"/>
              </a:rPr>
              <a:t>зір!</a:t>
            </a:r>
            <a:endParaRPr sz="54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93700" y="2183129"/>
            <a:ext cx="9398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latin typeface="Times New Roman"/>
                <a:cs typeface="Times New Roman"/>
              </a:rPr>
              <a:t>30</a:t>
            </a:r>
            <a:endParaRPr sz="7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77389" y="3983990"/>
            <a:ext cx="9398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latin typeface="Times New Roman"/>
                <a:cs typeface="Times New Roman"/>
              </a:rPr>
              <a:t>24</a:t>
            </a:r>
            <a:endParaRPr sz="7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9370" y="2183129"/>
            <a:ext cx="9398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latin typeface="Times New Roman"/>
                <a:cs typeface="Times New Roman"/>
              </a:rPr>
              <a:t>31</a:t>
            </a:r>
            <a:endParaRPr sz="7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9177" y="2200047"/>
            <a:ext cx="8000184" cy="288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1350" y="3983990"/>
            <a:ext cx="9398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latin typeface="Times New Roman"/>
                <a:cs typeface="Times New Roman"/>
              </a:rPr>
              <a:t>11</a:t>
            </a:r>
            <a:endParaRPr sz="7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34909" y="2183129"/>
            <a:ext cx="4826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latin typeface="Times New Roman"/>
                <a:cs typeface="Times New Roman"/>
              </a:rPr>
              <a:t>3</a:t>
            </a:r>
            <a:endParaRPr sz="7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-4672" y="0"/>
            <a:ext cx="1005432" cy="532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24889" y="144779"/>
            <a:ext cx="354330" cy="299720"/>
          </a:xfrm>
          <a:custGeom>
            <a:avLst/>
            <a:gdLst/>
            <a:ahLst/>
            <a:cxnLst/>
            <a:rect l="l" t="t" r="r" b="b"/>
            <a:pathLst>
              <a:path w="354330" h="299720">
                <a:moveTo>
                  <a:pt x="162559" y="287020"/>
                </a:moveTo>
                <a:lnTo>
                  <a:pt x="0" y="287020"/>
                </a:lnTo>
                <a:lnTo>
                  <a:pt x="0" y="299720"/>
                </a:lnTo>
                <a:lnTo>
                  <a:pt x="162559" y="299720"/>
                </a:lnTo>
                <a:lnTo>
                  <a:pt x="162559" y="287020"/>
                </a:lnTo>
                <a:close/>
              </a:path>
              <a:path w="354330" h="299720">
                <a:moveTo>
                  <a:pt x="354329" y="287020"/>
                </a:moveTo>
                <a:lnTo>
                  <a:pt x="191769" y="287020"/>
                </a:lnTo>
                <a:lnTo>
                  <a:pt x="191769" y="299720"/>
                </a:lnTo>
                <a:lnTo>
                  <a:pt x="354329" y="299720"/>
                </a:lnTo>
                <a:lnTo>
                  <a:pt x="354329" y="287020"/>
                </a:lnTo>
                <a:close/>
              </a:path>
              <a:path w="354330" h="299720">
                <a:moveTo>
                  <a:pt x="149859" y="285750"/>
                </a:moveTo>
                <a:lnTo>
                  <a:pt x="15240" y="285750"/>
                </a:lnTo>
                <a:lnTo>
                  <a:pt x="12700" y="287020"/>
                </a:lnTo>
                <a:lnTo>
                  <a:pt x="151129" y="287020"/>
                </a:lnTo>
                <a:lnTo>
                  <a:pt x="149859" y="285750"/>
                </a:lnTo>
                <a:close/>
              </a:path>
              <a:path w="354330" h="299720">
                <a:moveTo>
                  <a:pt x="337819" y="284480"/>
                </a:moveTo>
                <a:lnTo>
                  <a:pt x="209550" y="284480"/>
                </a:lnTo>
                <a:lnTo>
                  <a:pt x="208279" y="285750"/>
                </a:lnTo>
                <a:lnTo>
                  <a:pt x="207009" y="285750"/>
                </a:lnTo>
                <a:lnTo>
                  <a:pt x="203200" y="287020"/>
                </a:lnTo>
                <a:lnTo>
                  <a:pt x="345440" y="287020"/>
                </a:lnTo>
                <a:lnTo>
                  <a:pt x="340359" y="285750"/>
                </a:lnTo>
                <a:lnTo>
                  <a:pt x="337819" y="284480"/>
                </a:lnTo>
                <a:close/>
              </a:path>
              <a:path w="354330" h="299720">
                <a:moveTo>
                  <a:pt x="143509" y="283210"/>
                </a:moveTo>
                <a:lnTo>
                  <a:pt x="20319" y="283210"/>
                </a:lnTo>
                <a:lnTo>
                  <a:pt x="17779" y="284480"/>
                </a:lnTo>
                <a:lnTo>
                  <a:pt x="16509" y="285750"/>
                </a:lnTo>
                <a:lnTo>
                  <a:pt x="147319" y="285750"/>
                </a:lnTo>
                <a:lnTo>
                  <a:pt x="146050" y="284480"/>
                </a:lnTo>
                <a:lnTo>
                  <a:pt x="144779" y="284480"/>
                </a:lnTo>
                <a:lnTo>
                  <a:pt x="143509" y="283210"/>
                </a:lnTo>
                <a:close/>
              </a:path>
              <a:path w="354330" h="299720">
                <a:moveTo>
                  <a:pt x="318769" y="153670"/>
                </a:moveTo>
                <a:lnTo>
                  <a:pt x="222250" y="153670"/>
                </a:lnTo>
                <a:lnTo>
                  <a:pt x="222250" y="262890"/>
                </a:lnTo>
                <a:lnTo>
                  <a:pt x="220979" y="267970"/>
                </a:lnTo>
                <a:lnTo>
                  <a:pt x="220979" y="271780"/>
                </a:lnTo>
                <a:lnTo>
                  <a:pt x="219709" y="273050"/>
                </a:lnTo>
                <a:lnTo>
                  <a:pt x="219709" y="275590"/>
                </a:lnTo>
                <a:lnTo>
                  <a:pt x="218440" y="276860"/>
                </a:lnTo>
                <a:lnTo>
                  <a:pt x="218440" y="278130"/>
                </a:lnTo>
                <a:lnTo>
                  <a:pt x="215900" y="280670"/>
                </a:lnTo>
                <a:lnTo>
                  <a:pt x="214629" y="280670"/>
                </a:lnTo>
                <a:lnTo>
                  <a:pt x="214629" y="281940"/>
                </a:lnTo>
                <a:lnTo>
                  <a:pt x="213359" y="283210"/>
                </a:lnTo>
                <a:lnTo>
                  <a:pt x="212090" y="283210"/>
                </a:lnTo>
                <a:lnTo>
                  <a:pt x="210819" y="284480"/>
                </a:lnTo>
                <a:lnTo>
                  <a:pt x="334009" y="284480"/>
                </a:lnTo>
                <a:lnTo>
                  <a:pt x="331469" y="281940"/>
                </a:lnTo>
                <a:lnTo>
                  <a:pt x="330200" y="281940"/>
                </a:lnTo>
                <a:lnTo>
                  <a:pt x="327659" y="279400"/>
                </a:lnTo>
                <a:lnTo>
                  <a:pt x="326390" y="279400"/>
                </a:lnTo>
                <a:lnTo>
                  <a:pt x="325119" y="278130"/>
                </a:lnTo>
                <a:lnTo>
                  <a:pt x="325119" y="276860"/>
                </a:lnTo>
                <a:lnTo>
                  <a:pt x="323850" y="275590"/>
                </a:lnTo>
                <a:lnTo>
                  <a:pt x="323850" y="273050"/>
                </a:lnTo>
                <a:lnTo>
                  <a:pt x="321309" y="270510"/>
                </a:lnTo>
                <a:lnTo>
                  <a:pt x="318769" y="260350"/>
                </a:lnTo>
                <a:lnTo>
                  <a:pt x="318769" y="153670"/>
                </a:lnTo>
                <a:close/>
              </a:path>
              <a:path w="354330" h="299720">
                <a:moveTo>
                  <a:pt x="140969" y="16510"/>
                </a:moveTo>
                <a:lnTo>
                  <a:pt x="22859" y="16510"/>
                </a:lnTo>
                <a:lnTo>
                  <a:pt x="26669" y="20320"/>
                </a:lnTo>
                <a:lnTo>
                  <a:pt x="27940" y="20320"/>
                </a:lnTo>
                <a:lnTo>
                  <a:pt x="29209" y="21590"/>
                </a:lnTo>
                <a:lnTo>
                  <a:pt x="29209" y="22860"/>
                </a:lnTo>
                <a:lnTo>
                  <a:pt x="30479" y="25400"/>
                </a:lnTo>
                <a:lnTo>
                  <a:pt x="30479" y="26670"/>
                </a:lnTo>
                <a:lnTo>
                  <a:pt x="33019" y="30479"/>
                </a:lnTo>
                <a:lnTo>
                  <a:pt x="33019" y="34290"/>
                </a:lnTo>
                <a:lnTo>
                  <a:pt x="34290" y="39370"/>
                </a:lnTo>
                <a:lnTo>
                  <a:pt x="35559" y="45720"/>
                </a:lnTo>
                <a:lnTo>
                  <a:pt x="35559" y="254000"/>
                </a:lnTo>
                <a:lnTo>
                  <a:pt x="33019" y="264160"/>
                </a:lnTo>
                <a:lnTo>
                  <a:pt x="33019" y="267970"/>
                </a:lnTo>
                <a:lnTo>
                  <a:pt x="30479" y="273050"/>
                </a:lnTo>
                <a:lnTo>
                  <a:pt x="30479" y="274320"/>
                </a:lnTo>
                <a:lnTo>
                  <a:pt x="27940" y="276860"/>
                </a:lnTo>
                <a:lnTo>
                  <a:pt x="27940" y="278130"/>
                </a:lnTo>
                <a:lnTo>
                  <a:pt x="25400" y="280670"/>
                </a:lnTo>
                <a:lnTo>
                  <a:pt x="24129" y="280670"/>
                </a:lnTo>
                <a:lnTo>
                  <a:pt x="21590" y="283210"/>
                </a:lnTo>
                <a:lnTo>
                  <a:pt x="142240" y="283210"/>
                </a:lnTo>
                <a:lnTo>
                  <a:pt x="140969" y="281940"/>
                </a:lnTo>
                <a:lnTo>
                  <a:pt x="140969" y="280670"/>
                </a:lnTo>
                <a:lnTo>
                  <a:pt x="139700" y="279400"/>
                </a:lnTo>
                <a:lnTo>
                  <a:pt x="138429" y="279400"/>
                </a:lnTo>
                <a:lnTo>
                  <a:pt x="135890" y="276860"/>
                </a:lnTo>
                <a:lnTo>
                  <a:pt x="135890" y="275590"/>
                </a:lnTo>
                <a:lnTo>
                  <a:pt x="133350" y="270510"/>
                </a:lnTo>
                <a:lnTo>
                  <a:pt x="133350" y="265430"/>
                </a:lnTo>
                <a:lnTo>
                  <a:pt x="130809" y="255270"/>
                </a:lnTo>
                <a:lnTo>
                  <a:pt x="130809" y="153670"/>
                </a:lnTo>
                <a:lnTo>
                  <a:pt x="318769" y="153670"/>
                </a:lnTo>
                <a:lnTo>
                  <a:pt x="318769" y="133350"/>
                </a:lnTo>
                <a:lnTo>
                  <a:pt x="130809" y="133350"/>
                </a:lnTo>
                <a:lnTo>
                  <a:pt x="130809" y="41910"/>
                </a:lnTo>
                <a:lnTo>
                  <a:pt x="133350" y="31750"/>
                </a:lnTo>
                <a:lnTo>
                  <a:pt x="133350" y="27940"/>
                </a:lnTo>
                <a:lnTo>
                  <a:pt x="134619" y="26670"/>
                </a:lnTo>
                <a:lnTo>
                  <a:pt x="134619" y="25400"/>
                </a:lnTo>
                <a:lnTo>
                  <a:pt x="135890" y="22860"/>
                </a:lnTo>
                <a:lnTo>
                  <a:pt x="135890" y="21590"/>
                </a:lnTo>
                <a:lnTo>
                  <a:pt x="138429" y="19050"/>
                </a:lnTo>
                <a:lnTo>
                  <a:pt x="139700" y="19050"/>
                </a:lnTo>
                <a:lnTo>
                  <a:pt x="140969" y="17779"/>
                </a:lnTo>
                <a:lnTo>
                  <a:pt x="140969" y="16510"/>
                </a:lnTo>
                <a:close/>
              </a:path>
              <a:path w="354330" h="299720">
                <a:moveTo>
                  <a:pt x="335279" y="13970"/>
                </a:moveTo>
                <a:lnTo>
                  <a:pt x="208279" y="13970"/>
                </a:lnTo>
                <a:lnTo>
                  <a:pt x="210819" y="15240"/>
                </a:lnTo>
                <a:lnTo>
                  <a:pt x="212090" y="15240"/>
                </a:lnTo>
                <a:lnTo>
                  <a:pt x="218440" y="21590"/>
                </a:lnTo>
                <a:lnTo>
                  <a:pt x="219709" y="25400"/>
                </a:lnTo>
                <a:lnTo>
                  <a:pt x="220979" y="27940"/>
                </a:lnTo>
                <a:lnTo>
                  <a:pt x="220979" y="35560"/>
                </a:lnTo>
                <a:lnTo>
                  <a:pt x="222250" y="39370"/>
                </a:lnTo>
                <a:lnTo>
                  <a:pt x="222250" y="133350"/>
                </a:lnTo>
                <a:lnTo>
                  <a:pt x="318769" y="133350"/>
                </a:lnTo>
                <a:lnTo>
                  <a:pt x="318769" y="36829"/>
                </a:lnTo>
                <a:lnTo>
                  <a:pt x="321309" y="29210"/>
                </a:lnTo>
                <a:lnTo>
                  <a:pt x="323850" y="26670"/>
                </a:lnTo>
                <a:lnTo>
                  <a:pt x="323850" y="25400"/>
                </a:lnTo>
                <a:lnTo>
                  <a:pt x="325119" y="22860"/>
                </a:lnTo>
                <a:lnTo>
                  <a:pt x="325119" y="21590"/>
                </a:lnTo>
                <a:lnTo>
                  <a:pt x="326390" y="20320"/>
                </a:lnTo>
                <a:lnTo>
                  <a:pt x="327659" y="20320"/>
                </a:lnTo>
                <a:lnTo>
                  <a:pt x="331469" y="16510"/>
                </a:lnTo>
                <a:lnTo>
                  <a:pt x="332740" y="16510"/>
                </a:lnTo>
                <a:lnTo>
                  <a:pt x="335279" y="13970"/>
                </a:lnTo>
                <a:close/>
              </a:path>
              <a:path w="354330" h="299720">
                <a:moveTo>
                  <a:pt x="146050" y="13970"/>
                </a:moveTo>
                <a:lnTo>
                  <a:pt x="17779" y="13970"/>
                </a:lnTo>
                <a:lnTo>
                  <a:pt x="20319" y="15240"/>
                </a:lnTo>
                <a:lnTo>
                  <a:pt x="21590" y="16510"/>
                </a:lnTo>
                <a:lnTo>
                  <a:pt x="142240" y="16510"/>
                </a:lnTo>
                <a:lnTo>
                  <a:pt x="143509" y="15240"/>
                </a:lnTo>
                <a:lnTo>
                  <a:pt x="144779" y="15240"/>
                </a:lnTo>
                <a:lnTo>
                  <a:pt x="146050" y="13970"/>
                </a:lnTo>
                <a:close/>
              </a:path>
              <a:path w="354330" h="299720">
                <a:moveTo>
                  <a:pt x="151129" y="12700"/>
                </a:moveTo>
                <a:lnTo>
                  <a:pt x="12700" y="12700"/>
                </a:lnTo>
                <a:lnTo>
                  <a:pt x="15240" y="13970"/>
                </a:lnTo>
                <a:lnTo>
                  <a:pt x="149859" y="13970"/>
                </a:lnTo>
                <a:lnTo>
                  <a:pt x="151129" y="12700"/>
                </a:lnTo>
                <a:close/>
              </a:path>
              <a:path w="354330" h="299720">
                <a:moveTo>
                  <a:pt x="341629" y="12700"/>
                </a:moveTo>
                <a:lnTo>
                  <a:pt x="205740" y="12700"/>
                </a:lnTo>
                <a:lnTo>
                  <a:pt x="207009" y="13970"/>
                </a:lnTo>
                <a:lnTo>
                  <a:pt x="339090" y="13970"/>
                </a:lnTo>
                <a:lnTo>
                  <a:pt x="341629" y="12700"/>
                </a:lnTo>
                <a:close/>
              </a:path>
              <a:path w="354330" h="299720">
                <a:moveTo>
                  <a:pt x="158750" y="11429"/>
                </a:moveTo>
                <a:lnTo>
                  <a:pt x="3809" y="11429"/>
                </a:lnTo>
                <a:lnTo>
                  <a:pt x="8890" y="12700"/>
                </a:lnTo>
                <a:lnTo>
                  <a:pt x="154940" y="12700"/>
                </a:lnTo>
                <a:lnTo>
                  <a:pt x="158750" y="11429"/>
                </a:lnTo>
                <a:close/>
              </a:path>
              <a:path w="354330" h="299720">
                <a:moveTo>
                  <a:pt x="350519" y="11429"/>
                </a:moveTo>
                <a:lnTo>
                  <a:pt x="196850" y="11429"/>
                </a:lnTo>
                <a:lnTo>
                  <a:pt x="201929" y="12700"/>
                </a:lnTo>
                <a:lnTo>
                  <a:pt x="345440" y="12700"/>
                </a:lnTo>
                <a:lnTo>
                  <a:pt x="350519" y="11429"/>
                </a:lnTo>
                <a:close/>
              </a:path>
              <a:path w="354330" h="299720">
                <a:moveTo>
                  <a:pt x="162559" y="0"/>
                </a:moveTo>
                <a:lnTo>
                  <a:pt x="0" y="0"/>
                </a:lnTo>
                <a:lnTo>
                  <a:pt x="0" y="11429"/>
                </a:lnTo>
                <a:lnTo>
                  <a:pt x="162559" y="11429"/>
                </a:lnTo>
                <a:lnTo>
                  <a:pt x="162559" y="0"/>
                </a:lnTo>
                <a:close/>
              </a:path>
              <a:path w="354330" h="299720">
                <a:moveTo>
                  <a:pt x="354329" y="0"/>
                </a:moveTo>
                <a:lnTo>
                  <a:pt x="191769" y="0"/>
                </a:lnTo>
                <a:lnTo>
                  <a:pt x="191769" y="11429"/>
                </a:lnTo>
                <a:lnTo>
                  <a:pt x="354329" y="11429"/>
                </a:lnTo>
                <a:lnTo>
                  <a:pt x="35432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50975" y="184556"/>
            <a:ext cx="354330" cy="299720"/>
          </a:xfrm>
          <a:custGeom>
            <a:avLst/>
            <a:gdLst/>
            <a:ahLst/>
            <a:cxnLst/>
            <a:rect l="l" t="t" r="r" b="b"/>
            <a:pathLst>
              <a:path w="354330" h="299720">
                <a:moveTo>
                  <a:pt x="0" y="299720"/>
                </a:moveTo>
                <a:lnTo>
                  <a:pt x="0" y="287020"/>
                </a:lnTo>
                <a:lnTo>
                  <a:pt x="3809" y="287020"/>
                </a:lnTo>
                <a:lnTo>
                  <a:pt x="8890" y="287020"/>
                </a:lnTo>
                <a:lnTo>
                  <a:pt x="12700" y="287020"/>
                </a:lnTo>
                <a:lnTo>
                  <a:pt x="15240" y="285750"/>
                </a:lnTo>
                <a:lnTo>
                  <a:pt x="16509" y="285750"/>
                </a:lnTo>
                <a:lnTo>
                  <a:pt x="17779" y="284480"/>
                </a:lnTo>
                <a:lnTo>
                  <a:pt x="20319" y="283210"/>
                </a:lnTo>
                <a:lnTo>
                  <a:pt x="21590" y="283210"/>
                </a:lnTo>
                <a:lnTo>
                  <a:pt x="22859" y="281940"/>
                </a:lnTo>
                <a:lnTo>
                  <a:pt x="24129" y="280670"/>
                </a:lnTo>
                <a:lnTo>
                  <a:pt x="25400" y="280670"/>
                </a:lnTo>
                <a:lnTo>
                  <a:pt x="26669" y="279400"/>
                </a:lnTo>
                <a:lnTo>
                  <a:pt x="27940" y="278130"/>
                </a:lnTo>
                <a:lnTo>
                  <a:pt x="27940" y="276860"/>
                </a:lnTo>
                <a:lnTo>
                  <a:pt x="29209" y="275590"/>
                </a:lnTo>
                <a:lnTo>
                  <a:pt x="30479" y="274320"/>
                </a:lnTo>
                <a:lnTo>
                  <a:pt x="30479" y="273050"/>
                </a:lnTo>
                <a:lnTo>
                  <a:pt x="31750" y="270510"/>
                </a:lnTo>
                <a:lnTo>
                  <a:pt x="33019" y="267970"/>
                </a:lnTo>
                <a:lnTo>
                  <a:pt x="33019" y="264160"/>
                </a:lnTo>
                <a:lnTo>
                  <a:pt x="34290" y="259080"/>
                </a:lnTo>
                <a:lnTo>
                  <a:pt x="35559" y="254000"/>
                </a:lnTo>
                <a:lnTo>
                  <a:pt x="35559" y="248920"/>
                </a:lnTo>
                <a:lnTo>
                  <a:pt x="35559" y="241300"/>
                </a:lnTo>
                <a:lnTo>
                  <a:pt x="35559" y="58420"/>
                </a:lnTo>
                <a:lnTo>
                  <a:pt x="35559" y="50800"/>
                </a:lnTo>
                <a:lnTo>
                  <a:pt x="35559" y="45720"/>
                </a:lnTo>
                <a:lnTo>
                  <a:pt x="34290" y="39370"/>
                </a:lnTo>
                <a:lnTo>
                  <a:pt x="33019" y="34290"/>
                </a:lnTo>
                <a:lnTo>
                  <a:pt x="33019" y="30479"/>
                </a:lnTo>
                <a:lnTo>
                  <a:pt x="30479" y="26670"/>
                </a:lnTo>
                <a:lnTo>
                  <a:pt x="30479" y="25400"/>
                </a:lnTo>
                <a:lnTo>
                  <a:pt x="29209" y="22860"/>
                </a:lnTo>
                <a:lnTo>
                  <a:pt x="29209" y="21590"/>
                </a:lnTo>
                <a:lnTo>
                  <a:pt x="27940" y="20320"/>
                </a:lnTo>
                <a:lnTo>
                  <a:pt x="26669" y="20320"/>
                </a:lnTo>
                <a:lnTo>
                  <a:pt x="25400" y="19050"/>
                </a:lnTo>
                <a:lnTo>
                  <a:pt x="24129" y="17779"/>
                </a:lnTo>
                <a:lnTo>
                  <a:pt x="22859" y="16510"/>
                </a:lnTo>
                <a:lnTo>
                  <a:pt x="21590" y="16510"/>
                </a:lnTo>
                <a:lnTo>
                  <a:pt x="20319" y="15240"/>
                </a:lnTo>
                <a:lnTo>
                  <a:pt x="17779" y="13970"/>
                </a:lnTo>
                <a:lnTo>
                  <a:pt x="16509" y="13970"/>
                </a:lnTo>
                <a:lnTo>
                  <a:pt x="15240" y="13970"/>
                </a:lnTo>
                <a:lnTo>
                  <a:pt x="12700" y="12700"/>
                </a:lnTo>
                <a:lnTo>
                  <a:pt x="8890" y="12700"/>
                </a:lnTo>
                <a:lnTo>
                  <a:pt x="3809" y="11429"/>
                </a:lnTo>
                <a:lnTo>
                  <a:pt x="0" y="11429"/>
                </a:lnTo>
                <a:lnTo>
                  <a:pt x="0" y="0"/>
                </a:lnTo>
                <a:lnTo>
                  <a:pt x="162559" y="0"/>
                </a:lnTo>
                <a:lnTo>
                  <a:pt x="162559" y="11429"/>
                </a:lnTo>
                <a:lnTo>
                  <a:pt x="158750" y="11429"/>
                </a:lnTo>
                <a:lnTo>
                  <a:pt x="154940" y="12700"/>
                </a:lnTo>
                <a:lnTo>
                  <a:pt x="151129" y="12700"/>
                </a:lnTo>
                <a:lnTo>
                  <a:pt x="149859" y="13970"/>
                </a:lnTo>
                <a:lnTo>
                  <a:pt x="147319" y="13970"/>
                </a:lnTo>
                <a:lnTo>
                  <a:pt x="146050" y="13970"/>
                </a:lnTo>
                <a:lnTo>
                  <a:pt x="144779" y="15240"/>
                </a:lnTo>
                <a:lnTo>
                  <a:pt x="143509" y="15240"/>
                </a:lnTo>
                <a:lnTo>
                  <a:pt x="142240" y="16510"/>
                </a:lnTo>
                <a:lnTo>
                  <a:pt x="140969" y="16510"/>
                </a:lnTo>
                <a:lnTo>
                  <a:pt x="140969" y="17779"/>
                </a:lnTo>
                <a:lnTo>
                  <a:pt x="139700" y="19050"/>
                </a:lnTo>
                <a:lnTo>
                  <a:pt x="138429" y="19050"/>
                </a:lnTo>
                <a:lnTo>
                  <a:pt x="137159" y="20320"/>
                </a:lnTo>
                <a:lnTo>
                  <a:pt x="135890" y="21590"/>
                </a:lnTo>
                <a:lnTo>
                  <a:pt x="135890" y="22860"/>
                </a:lnTo>
                <a:lnTo>
                  <a:pt x="134619" y="25400"/>
                </a:lnTo>
                <a:lnTo>
                  <a:pt x="134619" y="26670"/>
                </a:lnTo>
                <a:lnTo>
                  <a:pt x="133350" y="27940"/>
                </a:lnTo>
                <a:lnTo>
                  <a:pt x="133350" y="31750"/>
                </a:lnTo>
                <a:lnTo>
                  <a:pt x="132079" y="36829"/>
                </a:lnTo>
                <a:lnTo>
                  <a:pt x="130809" y="41910"/>
                </a:lnTo>
                <a:lnTo>
                  <a:pt x="130809" y="48260"/>
                </a:lnTo>
                <a:lnTo>
                  <a:pt x="130809" y="54610"/>
                </a:lnTo>
                <a:lnTo>
                  <a:pt x="130809" y="133350"/>
                </a:lnTo>
                <a:lnTo>
                  <a:pt x="222250" y="133350"/>
                </a:lnTo>
                <a:lnTo>
                  <a:pt x="222250" y="54610"/>
                </a:lnTo>
                <a:lnTo>
                  <a:pt x="222250" y="44450"/>
                </a:lnTo>
                <a:lnTo>
                  <a:pt x="222250" y="39370"/>
                </a:lnTo>
                <a:lnTo>
                  <a:pt x="220979" y="35560"/>
                </a:lnTo>
                <a:lnTo>
                  <a:pt x="220979" y="31750"/>
                </a:lnTo>
                <a:lnTo>
                  <a:pt x="220979" y="27940"/>
                </a:lnTo>
                <a:lnTo>
                  <a:pt x="219709" y="25400"/>
                </a:lnTo>
                <a:lnTo>
                  <a:pt x="218440" y="21590"/>
                </a:lnTo>
                <a:lnTo>
                  <a:pt x="217169" y="20320"/>
                </a:lnTo>
                <a:lnTo>
                  <a:pt x="215900" y="19050"/>
                </a:lnTo>
                <a:lnTo>
                  <a:pt x="214629" y="17779"/>
                </a:lnTo>
                <a:lnTo>
                  <a:pt x="213359" y="16510"/>
                </a:lnTo>
                <a:lnTo>
                  <a:pt x="212090" y="15240"/>
                </a:lnTo>
                <a:lnTo>
                  <a:pt x="210819" y="15240"/>
                </a:lnTo>
                <a:lnTo>
                  <a:pt x="208279" y="13970"/>
                </a:lnTo>
                <a:lnTo>
                  <a:pt x="207009" y="13970"/>
                </a:lnTo>
                <a:lnTo>
                  <a:pt x="205740" y="12700"/>
                </a:lnTo>
                <a:lnTo>
                  <a:pt x="203200" y="12700"/>
                </a:lnTo>
                <a:lnTo>
                  <a:pt x="201929" y="12700"/>
                </a:lnTo>
                <a:lnTo>
                  <a:pt x="196850" y="11429"/>
                </a:lnTo>
                <a:lnTo>
                  <a:pt x="191769" y="11429"/>
                </a:lnTo>
                <a:lnTo>
                  <a:pt x="191769" y="0"/>
                </a:lnTo>
                <a:lnTo>
                  <a:pt x="354329" y="0"/>
                </a:lnTo>
                <a:lnTo>
                  <a:pt x="354329" y="11429"/>
                </a:lnTo>
                <a:lnTo>
                  <a:pt x="350519" y="11429"/>
                </a:lnTo>
                <a:lnTo>
                  <a:pt x="345440" y="12700"/>
                </a:lnTo>
                <a:lnTo>
                  <a:pt x="341629" y="12700"/>
                </a:lnTo>
                <a:lnTo>
                  <a:pt x="339090" y="13970"/>
                </a:lnTo>
                <a:lnTo>
                  <a:pt x="337819" y="13970"/>
                </a:lnTo>
                <a:lnTo>
                  <a:pt x="335279" y="13970"/>
                </a:lnTo>
                <a:lnTo>
                  <a:pt x="334009" y="15240"/>
                </a:lnTo>
                <a:lnTo>
                  <a:pt x="332740" y="16510"/>
                </a:lnTo>
                <a:lnTo>
                  <a:pt x="331469" y="16510"/>
                </a:lnTo>
                <a:lnTo>
                  <a:pt x="330200" y="17779"/>
                </a:lnTo>
                <a:lnTo>
                  <a:pt x="328929" y="19050"/>
                </a:lnTo>
                <a:lnTo>
                  <a:pt x="327659" y="20320"/>
                </a:lnTo>
                <a:lnTo>
                  <a:pt x="326390" y="20320"/>
                </a:lnTo>
                <a:lnTo>
                  <a:pt x="325119" y="21590"/>
                </a:lnTo>
                <a:lnTo>
                  <a:pt x="325119" y="22860"/>
                </a:lnTo>
                <a:lnTo>
                  <a:pt x="323850" y="25400"/>
                </a:lnTo>
                <a:lnTo>
                  <a:pt x="323850" y="26670"/>
                </a:lnTo>
                <a:lnTo>
                  <a:pt x="322579" y="27940"/>
                </a:lnTo>
                <a:lnTo>
                  <a:pt x="321309" y="29210"/>
                </a:lnTo>
                <a:lnTo>
                  <a:pt x="320040" y="33020"/>
                </a:lnTo>
                <a:lnTo>
                  <a:pt x="318769" y="36829"/>
                </a:lnTo>
                <a:lnTo>
                  <a:pt x="318769" y="41910"/>
                </a:lnTo>
                <a:lnTo>
                  <a:pt x="318769" y="260350"/>
                </a:lnTo>
                <a:lnTo>
                  <a:pt x="320040" y="265430"/>
                </a:lnTo>
                <a:lnTo>
                  <a:pt x="321309" y="270510"/>
                </a:lnTo>
                <a:lnTo>
                  <a:pt x="322579" y="271780"/>
                </a:lnTo>
                <a:lnTo>
                  <a:pt x="323850" y="273050"/>
                </a:lnTo>
                <a:lnTo>
                  <a:pt x="323850" y="275590"/>
                </a:lnTo>
                <a:lnTo>
                  <a:pt x="325119" y="276860"/>
                </a:lnTo>
                <a:lnTo>
                  <a:pt x="325119" y="278130"/>
                </a:lnTo>
                <a:lnTo>
                  <a:pt x="326390" y="279400"/>
                </a:lnTo>
                <a:lnTo>
                  <a:pt x="327659" y="279400"/>
                </a:lnTo>
                <a:lnTo>
                  <a:pt x="328929" y="280670"/>
                </a:lnTo>
                <a:lnTo>
                  <a:pt x="330200" y="281940"/>
                </a:lnTo>
                <a:lnTo>
                  <a:pt x="331469" y="281940"/>
                </a:lnTo>
                <a:lnTo>
                  <a:pt x="332740" y="283210"/>
                </a:lnTo>
                <a:lnTo>
                  <a:pt x="334009" y="284480"/>
                </a:lnTo>
                <a:lnTo>
                  <a:pt x="335279" y="284480"/>
                </a:lnTo>
                <a:lnTo>
                  <a:pt x="337819" y="284480"/>
                </a:lnTo>
                <a:lnTo>
                  <a:pt x="340359" y="285750"/>
                </a:lnTo>
                <a:lnTo>
                  <a:pt x="345440" y="287020"/>
                </a:lnTo>
                <a:lnTo>
                  <a:pt x="350519" y="287020"/>
                </a:lnTo>
                <a:lnTo>
                  <a:pt x="354329" y="287020"/>
                </a:lnTo>
                <a:lnTo>
                  <a:pt x="354329" y="299720"/>
                </a:lnTo>
                <a:lnTo>
                  <a:pt x="191769" y="299720"/>
                </a:lnTo>
                <a:lnTo>
                  <a:pt x="191769" y="287020"/>
                </a:lnTo>
                <a:lnTo>
                  <a:pt x="196850" y="287020"/>
                </a:lnTo>
                <a:lnTo>
                  <a:pt x="199390" y="287020"/>
                </a:lnTo>
                <a:lnTo>
                  <a:pt x="203200" y="287020"/>
                </a:lnTo>
                <a:lnTo>
                  <a:pt x="207009" y="285750"/>
                </a:lnTo>
                <a:lnTo>
                  <a:pt x="208279" y="285750"/>
                </a:lnTo>
                <a:lnTo>
                  <a:pt x="209550" y="284480"/>
                </a:lnTo>
                <a:lnTo>
                  <a:pt x="210819" y="284480"/>
                </a:lnTo>
                <a:lnTo>
                  <a:pt x="212090" y="283210"/>
                </a:lnTo>
                <a:lnTo>
                  <a:pt x="213359" y="283210"/>
                </a:lnTo>
                <a:lnTo>
                  <a:pt x="214629" y="281940"/>
                </a:lnTo>
                <a:lnTo>
                  <a:pt x="214629" y="280670"/>
                </a:lnTo>
                <a:lnTo>
                  <a:pt x="215900" y="280670"/>
                </a:lnTo>
                <a:lnTo>
                  <a:pt x="217169" y="279400"/>
                </a:lnTo>
                <a:lnTo>
                  <a:pt x="218440" y="278130"/>
                </a:lnTo>
                <a:lnTo>
                  <a:pt x="218440" y="276860"/>
                </a:lnTo>
                <a:lnTo>
                  <a:pt x="219709" y="275590"/>
                </a:lnTo>
                <a:lnTo>
                  <a:pt x="219709" y="273050"/>
                </a:lnTo>
                <a:lnTo>
                  <a:pt x="220979" y="271780"/>
                </a:lnTo>
                <a:lnTo>
                  <a:pt x="220979" y="267970"/>
                </a:lnTo>
                <a:lnTo>
                  <a:pt x="222250" y="262890"/>
                </a:lnTo>
                <a:lnTo>
                  <a:pt x="222250" y="257810"/>
                </a:lnTo>
                <a:lnTo>
                  <a:pt x="222250" y="251460"/>
                </a:lnTo>
                <a:lnTo>
                  <a:pt x="222250" y="245110"/>
                </a:lnTo>
                <a:lnTo>
                  <a:pt x="222250" y="153670"/>
                </a:lnTo>
                <a:lnTo>
                  <a:pt x="130809" y="153670"/>
                </a:lnTo>
                <a:lnTo>
                  <a:pt x="130809" y="241300"/>
                </a:lnTo>
                <a:lnTo>
                  <a:pt x="130809" y="248920"/>
                </a:lnTo>
                <a:lnTo>
                  <a:pt x="130809" y="255270"/>
                </a:lnTo>
                <a:lnTo>
                  <a:pt x="132079" y="260350"/>
                </a:lnTo>
                <a:lnTo>
                  <a:pt x="133350" y="265430"/>
                </a:lnTo>
                <a:lnTo>
                  <a:pt x="133350" y="270510"/>
                </a:lnTo>
                <a:lnTo>
                  <a:pt x="134619" y="273050"/>
                </a:lnTo>
                <a:lnTo>
                  <a:pt x="135890" y="275590"/>
                </a:lnTo>
                <a:lnTo>
                  <a:pt x="135890" y="276860"/>
                </a:lnTo>
                <a:lnTo>
                  <a:pt x="137159" y="278130"/>
                </a:lnTo>
                <a:lnTo>
                  <a:pt x="138429" y="279400"/>
                </a:lnTo>
                <a:lnTo>
                  <a:pt x="139700" y="279400"/>
                </a:lnTo>
                <a:lnTo>
                  <a:pt x="140969" y="280670"/>
                </a:lnTo>
                <a:lnTo>
                  <a:pt x="140969" y="281940"/>
                </a:lnTo>
                <a:lnTo>
                  <a:pt x="142240" y="283210"/>
                </a:lnTo>
                <a:lnTo>
                  <a:pt x="143509" y="283210"/>
                </a:lnTo>
                <a:lnTo>
                  <a:pt x="144779" y="284480"/>
                </a:lnTo>
                <a:lnTo>
                  <a:pt x="146050" y="284480"/>
                </a:lnTo>
                <a:lnTo>
                  <a:pt x="147319" y="285750"/>
                </a:lnTo>
                <a:lnTo>
                  <a:pt x="149859" y="285750"/>
                </a:lnTo>
                <a:lnTo>
                  <a:pt x="151129" y="287020"/>
                </a:lnTo>
                <a:lnTo>
                  <a:pt x="154940" y="287020"/>
                </a:lnTo>
                <a:lnTo>
                  <a:pt x="158750" y="287020"/>
                </a:lnTo>
                <a:lnTo>
                  <a:pt x="162559" y="287020"/>
                </a:lnTo>
                <a:lnTo>
                  <a:pt x="162559" y="299720"/>
                </a:lnTo>
                <a:lnTo>
                  <a:pt x="0" y="29972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28750" y="135889"/>
            <a:ext cx="299720" cy="317500"/>
          </a:xfrm>
          <a:custGeom>
            <a:avLst/>
            <a:gdLst/>
            <a:ahLst/>
            <a:cxnLst/>
            <a:rect l="l" t="t" r="r" b="b"/>
            <a:pathLst>
              <a:path w="299719" h="317500">
                <a:moveTo>
                  <a:pt x="160019" y="0"/>
                </a:moveTo>
                <a:lnTo>
                  <a:pt x="132080" y="0"/>
                </a:lnTo>
                <a:lnTo>
                  <a:pt x="116840" y="2539"/>
                </a:lnTo>
                <a:lnTo>
                  <a:pt x="109219" y="5079"/>
                </a:lnTo>
                <a:lnTo>
                  <a:pt x="101600" y="6350"/>
                </a:lnTo>
                <a:lnTo>
                  <a:pt x="93980" y="8889"/>
                </a:lnTo>
                <a:lnTo>
                  <a:pt x="81280" y="13969"/>
                </a:lnTo>
                <a:lnTo>
                  <a:pt x="74930" y="19050"/>
                </a:lnTo>
                <a:lnTo>
                  <a:pt x="62230" y="26669"/>
                </a:lnTo>
                <a:lnTo>
                  <a:pt x="57150" y="31750"/>
                </a:lnTo>
                <a:lnTo>
                  <a:pt x="50800" y="35559"/>
                </a:lnTo>
                <a:lnTo>
                  <a:pt x="45719" y="41909"/>
                </a:lnTo>
                <a:lnTo>
                  <a:pt x="40640" y="46989"/>
                </a:lnTo>
                <a:lnTo>
                  <a:pt x="30480" y="59689"/>
                </a:lnTo>
                <a:lnTo>
                  <a:pt x="22859" y="72389"/>
                </a:lnTo>
                <a:lnTo>
                  <a:pt x="16509" y="86359"/>
                </a:lnTo>
                <a:lnTo>
                  <a:pt x="10159" y="99059"/>
                </a:lnTo>
                <a:lnTo>
                  <a:pt x="6350" y="114300"/>
                </a:lnTo>
                <a:lnTo>
                  <a:pt x="2540" y="128269"/>
                </a:lnTo>
                <a:lnTo>
                  <a:pt x="1269" y="144779"/>
                </a:lnTo>
                <a:lnTo>
                  <a:pt x="2540" y="190500"/>
                </a:lnTo>
                <a:lnTo>
                  <a:pt x="15240" y="232409"/>
                </a:lnTo>
                <a:lnTo>
                  <a:pt x="39369" y="269239"/>
                </a:lnTo>
                <a:lnTo>
                  <a:pt x="86359" y="306069"/>
                </a:lnTo>
                <a:lnTo>
                  <a:pt x="100330" y="309879"/>
                </a:lnTo>
                <a:lnTo>
                  <a:pt x="109219" y="312419"/>
                </a:lnTo>
                <a:lnTo>
                  <a:pt x="116840" y="314959"/>
                </a:lnTo>
                <a:lnTo>
                  <a:pt x="124459" y="314959"/>
                </a:lnTo>
                <a:lnTo>
                  <a:pt x="133350" y="316229"/>
                </a:lnTo>
                <a:lnTo>
                  <a:pt x="151130" y="317499"/>
                </a:lnTo>
                <a:lnTo>
                  <a:pt x="168909" y="316229"/>
                </a:lnTo>
                <a:lnTo>
                  <a:pt x="177800" y="314959"/>
                </a:lnTo>
                <a:lnTo>
                  <a:pt x="193040" y="312419"/>
                </a:lnTo>
                <a:lnTo>
                  <a:pt x="201930" y="309879"/>
                </a:lnTo>
                <a:lnTo>
                  <a:pt x="208280" y="307339"/>
                </a:lnTo>
                <a:lnTo>
                  <a:pt x="215900" y="303529"/>
                </a:lnTo>
                <a:lnTo>
                  <a:pt x="223519" y="300989"/>
                </a:lnTo>
                <a:lnTo>
                  <a:pt x="229869" y="297179"/>
                </a:lnTo>
                <a:lnTo>
                  <a:pt x="231457" y="295909"/>
                </a:lnTo>
                <a:lnTo>
                  <a:pt x="147319" y="295909"/>
                </a:lnTo>
                <a:lnTo>
                  <a:pt x="146050" y="294639"/>
                </a:lnTo>
                <a:lnTo>
                  <a:pt x="142240" y="294639"/>
                </a:lnTo>
                <a:lnTo>
                  <a:pt x="139700" y="293369"/>
                </a:lnTo>
                <a:lnTo>
                  <a:pt x="137159" y="293369"/>
                </a:lnTo>
                <a:lnTo>
                  <a:pt x="134619" y="292099"/>
                </a:lnTo>
                <a:lnTo>
                  <a:pt x="133350" y="290829"/>
                </a:lnTo>
                <a:lnTo>
                  <a:pt x="130809" y="290829"/>
                </a:lnTo>
                <a:lnTo>
                  <a:pt x="128269" y="288289"/>
                </a:lnTo>
                <a:lnTo>
                  <a:pt x="124459" y="285749"/>
                </a:lnTo>
                <a:lnTo>
                  <a:pt x="121919" y="283209"/>
                </a:lnTo>
                <a:lnTo>
                  <a:pt x="119380" y="281939"/>
                </a:lnTo>
                <a:lnTo>
                  <a:pt x="118109" y="279399"/>
                </a:lnTo>
                <a:lnTo>
                  <a:pt x="115569" y="276859"/>
                </a:lnTo>
                <a:lnTo>
                  <a:pt x="113030" y="273049"/>
                </a:lnTo>
                <a:lnTo>
                  <a:pt x="111759" y="269239"/>
                </a:lnTo>
                <a:lnTo>
                  <a:pt x="109219" y="264159"/>
                </a:lnTo>
                <a:lnTo>
                  <a:pt x="105409" y="248919"/>
                </a:lnTo>
                <a:lnTo>
                  <a:pt x="102869" y="233679"/>
                </a:lnTo>
                <a:lnTo>
                  <a:pt x="101600" y="217169"/>
                </a:lnTo>
                <a:lnTo>
                  <a:pt x="100435" y="203200"/>
                </a:lnTo>
                <a:lnTo>
                  <a:pt x="100330" y="153669"/>
                </a:lnTo>
                <a:lnTo>
                  <a:pt x="101600" y="127000"/>
                </a:lnTo>
                <a:lnTo>
                  <a:pt x="102869" y="104139"/>
                </a:lnTo>
                <a:lnTo>
                  <a:pt x="105409" y="83819"/>
                </a:lnTo>
                <a:lnTo>
                  <a:pt x="105409" y="74929"/>
                </a:lnTo>
                <a:lnTo>
                  <a:pt x="106680" y="67309"/>
                </a:lnTo>
                <a:lnTo>
                  <a:pt x="109219" y="59689"/>
                </a:lnTo>
                <a:lnTo>
                  <a:pt x="110490" y="53339"/>
                </a:lnTo>
                <a:lnTo>
                  <a:pt x="113030" y="46989"/>
                </a:lnTo>
                <a:lnTo>
                  <a:pt x="115569" y="41909"/>
                </a:lnTo>
                <a:lnTo>
                  <a:pt x="116840" y="40639"/>
                </a:lnTo>
                <a:lnTo>
                  <a:pt x="119380" y="35559"/>
                </a:lnTo>
                <a:lnTo>
                  <a:pt x="120650" y="34289"/>
                </a:lnTo>
                <a:lnTo>
                  <a:pt x="124459" y="31750"/>
                </a:lnTo>
                <a:lnTo>
                  <a:pt x="127000" y="29209"/>
                </a:lnTo>
                <a:lnTo>
                  <a:pt x="129540" y="27939"/>
                </a:lnTo>
                <a:lnTo>
                  <a:pt x="130809" y="26669"/>
                </a:lnTo>
                <a:lnTo>
                  <a:pt x="133350" y="26669"/>
                </a:lnTo>
                <a:lnTo>
                  <a:pt x="134619" y="25400"/>
                </a:lnTo>
                <a:lnTo>
                  <a:pt x="137159" y="24129"/>
                </a:lnTo>
                <a:lnTo>
                  <a:pt x="140969" y="24129"/>
                </a:lnTo>
                <a:lnTo>
                  <a:pt x="142240" y="22859"/>
                </a:lnTo>
                <a:lnTo>
                  <a:pt x="231901" y="22859"/>
                </a:lnTo>
                <a:lnTo>
                  <a:pt x="227330" y="19050"/>
                </a:lnTo>
                <a:lnTo>
                  <a:pt x="218439" y="15239"/>
                </a:lnTo>
                <a:lnTo>
                  <a:pt x="208280" y="11429"/>
                </a:lnTo>
                <a:lnTo>
                  <a:pt x="199389" y="7619"/>
                </a:lnTo>
                <a:lnTo>
                  <a:pt x="190500" y="5079"/>
                </a:lnTo>
                <a:lnTo>
                  <a:pt x="180340" y="2539"/>
                </a:lnTo>
                <a:lnTo>
                  <a:pt x="160019" y="0"/>
                </a:lnTo>
                <a:close/>
              </a:path>
              <a:path w="299719" h="317500">
                <a:moveTo>
                  <a:pt x="231901" y="22859"/>
                </a:moveTo>
                <a:lnTo>
                  <a:pt x="161290" y="22859"/>
                </a:lnTo>
                <a:lnTo>
                  <a:pt x="171450" y="27939"/>
                </a:lnTo>
                <a:lnTo>
                  <a:pt x="172719" y="27939"/>
                </a:lnTo>
                <a:lnTo>
                  <a:pt x="173990" y="29209"/>
                </a:lnTo>
                <a:lnTo>
                  <a:pt x="177800" y="31750"/>
                </a:lnTo>
                <a:lnTo>
                  <a:pt x="180340" y="34289"/>
                </a:lnTo>
                <a:lnTo>
                  <a:pt x="182880" y="38100"/>
                </a:lnTo>
                <a:lnTo>
                  <a:pt x="185419" y="40639"/>
                </a:lnTo>
                <a:lnTo>
                  <a:pt x="186690" y="44450"/>
                </a:lnTo>
                <a:lnTo>
                  <a:pt x="189230" y="49529"/>
                </a:lnTo>
                <a:lnTo>
                  <a:pt x="191769" y="53339"/>
                </a:lnTo>
                <a:lnTo>
                  <a:pt x="193040" y="58419"/>
                </a:lnTo>
                <a:lnTo>
                  <a:pt x="194309" y="64769"/>
                </a:lnTo>
                <a:lnTo>
                  <a:pt x="196850" y="71119"/>
                </a:lnTo>
                <a:lnTo>
                  <a:pt x="196850" y="78739"/>
                </a:lnTo>
                <a:lnTo>
                  <a:pt x="198119" y="87629"/>
                </a:lnTo>
                <a:lnTo>
                  <a:pt x="199389" y="107950"/>
                </a:lnTo>
                <a:lnTo>
                  <a:pt x="199389" y="175259"/>
                </a:lnTo>
                <a:lnTo>
                  <a:pt x="195580" y="237489"/>
                </a:lnTo>
                <a:lnTo>
                  <a:pt x="187959" y="270509"/>
                </a:lnTo>
                <a:lnTo>
                  <a:pt x="186690" y="274319"/>
                </a:lnTo>
                <a:lnTo>
                  <a:pt x="181609" y="281939"/>
                </a:lnTo>
                <a:lnTo>
                  <a:pt x="177800" y="284479"/>
                </a:lnTo>
                <a:lnTo>
                  <a:pt x="172719" y="289559"/>
                </a:lnTo>
                <a:lnTo>
                  <a:pt x="170180" y="290829"/>
                </a:lnTo>
                <a:lnTo>
                  <a:pt x="166369" y="292099"/>
                </a:lnTo>
                <a:lnTo>
                  <a:pt x="163830" y="293369"/>
                </a:lnTo>
                <a:lnTo>
                  <a:pt x="160019" y="293369"/>
                </a:lnTo>
                <a:lnTo>
                  <a:pt x="157480" y="294639"/>
                </a:lnTo>
                <a:lnTo>
                  <a:pt x="153669" y="295909"/>
                </a:lnTo>
                <a:lnTo>
                  <a:pt x="231457" y="295909"/>
                </a:lnTo>
                <a:lnTo>
                  <a:pt x="236219" y="292099"/>
                </a:lnTo>
                <a:lnTo>
                  <a:pt x="242569" y="288289"/>
                </a:lnTo>
                <a:lnTo>
                  <a:pt x="274319" y="253999"/>
                </a:lnTo>
                <a:lnTo>
                  <a:pt x="292100" y="217169"/>
                </a:lnTo>
                <a:lnTo>
                  <a:pt x="299614" y="175259"/>
                </a:lnTo>
                <a:lnTo>
                  <a:pt x="299719" y="137159"/>
                </a:lnTo>
                <a:lnTo>
                  <a:pt x="297180" y="127000"/>
                </a:lnTo>
                <a:lnTo>
                  <a:pt x="295910" y="115569"/>
                </a:lnTo>
                <a:lnTo>
                  <a:pt x="293369" y="105409"/>
                </a:lnTo>
                <a:lnTo>
                  <a:pt x="289560" y="96519"/>
                </a:lnTo>
                <a:lnTo>
                  <a:pt x="285750" y="86359"/>
                </a:lnTo>
                <a:lnTo>
                  <a:pt x="281939" y="77469"/>
                </a:lnTo>
                <a:lnTo>
                  <a:pt x="271780" y="59689"/>
                </a:lnTo>
                <a:lnTo>
                  <a:pt x="259080" y="44450"/>
                </a:lnTo>
                <a:lnTo>
                  <a:pt x="251460" y="38100"/>
                </a:lnTo>
                <a:lnTo>
                  <a:pt x="243839" y="30479"/>
                </a:lnTo>
                <a:lnTo>
                  <a:pt x="234950" y="25400"/>
                </a:lnTo>
                <a:lnTo>
                  <a:pt x="231901" y="2285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28750" y="135889"/>
            <a:ext cx="299720" cy="317500"/>
          </a:xfrm>
          <a:custGeom>
            <a:avLst/>
            <a:gdLst/>
            <a:ahLst/>
            <a:cxnLst/>
            <a:rect l="l" t="t" r="r" b="b"/>
            <a:pathLst>
              <a:path w="299719" h="317500">
                <a:moveTo>
                  <a:pt x="149859" y="0"/>
                </a:moveTo>
                <a:lnTo>
                  <a:pt x="160019" y="0"/>
                </a:lnTo>
                <a:lnTo>
                  <a:pt x="170180" y="1269"/>
                </a:lnTo>
                <a:lnTo>
                  <a:pt x="180340" y="2539"/>
                </a:lnTo>
                <a:lnTo>
                  <a:pt x="190500" y="5079"/>
                </a:lnTo>
                <a:lnTo>
                  <a:pt x="199389" y="7619"/>
                </a:lnTo>
                <a:lnTo>
                  <a:pt x="208280" y="11429"/>
                </a:lnTo>
                <a:lnTo>
                  <a:pt x="218439" y="15239"/>
                </a:lnTo>
                <a:lnTo>
                  <a:pt x="227330" y="19050"/>
                </a:lnTo>
                <a:lnTo>
                  <a:pt x="234950" y="25400"/>
                </a:lnTo>
                <a:lnTo>
                  <a:pt x="243839" y="30479"/>
                </a:lnTo>
                <a:lnTo>
                  <a:pt x="251460" y="38100"/>
                </a:lnTo>
                <a:lnTo>
                  <a:pt x="259080" y="44450"/>
                </a:lnTo>
                <a:lnTo>
                  <a:pt x="265430" y="52069"/>
                </a:lnTo>
                <a:lnTo>
                  <a:pt x="271780" y="59689"/>
                </a:lnTo>
                <a:lnTo>
                  <a:pt x="276860" y="68579"/>
                </a:lnTo>
                <a:lnTo>
                  <a:pt x="281939" y="77469"/>
                </a:lnTo>
                <a:lnTo>
                  <a:pt x="285750" y="86359"/>
                </a:lnTo>
                <a:lnTo>
                  <a:pt x="289560" y="96519"/>
                </a:lnTo>
                <a:lnTo>
                  <a:pt x="293369" y="105409"/>
                </a:lnTo>
                <a:lnTo>
                  <a:pt x="295910" y="115569"/>
                </a:lnTo>
                <a:lnTo>
                  <a:pt x="297180" y="127000"/>
                </a:lnTo>
                <a:lnTo>
                  <a:pt x="299719" y="137159"/>
                </a:lnTo>
                <a:lnTo>
                  <a:pt x="299719" y="147319"/>
                </a:lnTo>
                <a:lnTo>
                  <a:pt x="299719" y="158750"/>
                </a:lnTo>
                <a:lnTo>
                  <a:pt x="299719" y="173989"/>
                </a:lnTo>
                <a:lnTo>
                  <a:pt x="298450" y="189229"/>
                </a:lnTo>
                <a:lnTo>
                  <a:pt x="287019" y="229869"/>
                </a:lnTo>
                <a:lnTo>
                  <a:pt x="265430" y="265429"/>
                </a:lnTo>
                <a:lnTo>
                  <a:pt x="255269" y="276859"/>
                </a:lnTo>
                <a:lnTo>
                  <a:pt x="248919" y="283209"/>
                </a:lnTo>
                <a:lnTo>
                  <a:pt x="242569" y="288289"/>
                </a:lnTo>
                <a:lnTo>
                  <a:pt x="236219" y="292099"/>
                </a:lnTo>
                <a:lnTo>
                  <a:pt x="229869" y="297179"/>
                </a:lnTo>
                <a:lnTo>
                  <a:pt x="223519" y="300989"/>
                </a:lnTo>
                <a:lnTo>
                  <a:pt x="215900" y="303529"/>
                </a:lnTo>
                <a:lnTo>
                  <a:pt x="208280" y="307339"/>
                </a:lnTo>
                <a:lnTo>
                  <a:pt x="201930" y="309879"/>
                </a:lnTo>
                <a:lnTo>
                  <a:pt x="193040" y="312419"/>
                </a:lnTo>
                <a:lnTo>
                  <a:pt x="185419" y="313689"/>
                </a:lnTo>
                <a:lnTo>
                  <a:pt x="177800" y="314959"/>
                </a:lnTo>
                <a:lnTo>
                  <a:pt x="168909" y="316229"/>
                </a:lnTo>
                <a:lnTo>
                  <a:pt x="151130" y="317499"/>
                </a:lnTo>
                <a:lnTo>
                  <a:pt x="133350" y="316229"/>
                </a:lnTo>
                <a:lnTo>
                  <a:pt x="124459" y="314959"/>
                </a:lnTo>
                <a:lnTo>
                  <a:pt x="116840" y="314959"/>
                </a:lnTo>
                <a:lnTo>
                  <a:pt x="109219" y="312419"/>
                </a:lnTo>
                <a:lnTo>
                  <a:pt x="100330" y="309879"/>
                </a:lnTo>
                <a:lnTo>
                  <a:pt x="93980" y="308609"/>
                </a:lnTo>
                <a:lnTo>
                  <a:pt x="86359" y="306069"/>
                </a:lnTo>
                <a:lnTo>
                  <a:pt x="80009" y="302259"/>
                </a:lnTo>
                <a:lnTo>
                  <a:pt x="73659" y="298449"/>
                </a:lnTo>
                <a:lnTo>
                  <a:pt x="67309" y="294639"/>
                </a:lnTo>
                <a:lnTo>
                  <a:pt x="60959" y="290829"/>
                </a:lnTo>
                <a:lnTo>
                  <a:pt x="30480" y="257809"/>
                </a:lnTo>
                <a:lnTo>
                  <a:pt x="10159" y="218439"/>
                </a:lnTo>
                <a:lnTo>
                  <a:pt x="6350" y="204469"/>
                </a:lnTo>
                <a:lnTo>
                  <a:pt x="2540" y="190500"/>
                </a:lnTo>
                <a:lnTo>
                  <a:pt x="1269" y="175259"/>
                </a:lnTo>
                <a:lnTo>
                  <a:pt x="0" y="160019"/>
                </a:lnTo>
                <a:lnTo>
                  <a:pt x="1269" y="144779"/>
                </a:lnTo>
                <a:lnTo>
                  <a:pt x="2540" y="128269"/>
                </a:lnTo>
                <a:lnTo>
                  <a:pt x="6350" y="114300"/>
                </a:lnTo>
                <a:lnTo>
                  <a:pt x="10159" y="99059"/>
                </a:lnTo>
                <a:lnTo>
                  <a:pt x="16509" y="86359"/>
                </a:lnTo>
                <a:lnTo>
                  <a:pt x="22859" y="72389"/>
                </a:lnTo>
                <a:lnTo>
                  <a:pt x="30480" y="59689"/>
                </a:lnTo>
                <a:lnTo>
                  <a:pt x="40640" y="46989"/>
                </a:lnTo>
                <a:lnTo>
                  <a:pt x="45719" y="41909"/>
                </a:lnTo>
                <a:lnTo>
                  <a:pt x="50800" y="35559"/>
                </a:lnTo>
                <a:lnTo>
                  <a:pt x="57150" y="31750"/>
                </a:lnTo>
                <a:lnTo>
                  <a:pt x="62230" y="26669"/>
                </a:lnTo>
                <a:lnTo>
                  <a:pt x="68580" y="22859"/>
                </a:lnTo>
                <a:lnTo>
                  <a:pt x="74930" y="19050"/>
                </a:lnTo>
                <a:lnTo>
                  <a:pt x="81280" y="13969"/>
                </a:lnTo>
                <a:lnTo>
                  <a:pt x="87630" y="11429"/>
                </a:lnTo>
                <a:lnTo>
                  <a:pt x="93980" y="8889"/>
                </a:lnTo>
                <a:lnTo>
                  <a:pt x="101600" y="6350"/>
                </a:lnTo>
                <a:lnTo>
                  <a:pt x="109219" y="5079"/>
                </a:lnTo>
                <a:lnTo>
                  <a:pt x="116840" y="2539"/>
                </a:lnTo>
                <a:lnTo>
                  <a:pt x="124459" y="1269"/>
                </a:lnTo>
                <a:lnTo>
                  <a:pt x="132080" y="0"/>
                </a:lnTo>
                <a:lnTo>
                  <a:pt x="149859" y="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9080" y="158750"/>
            <a:ext cx="99060" cy="273050"/>
          </a:xfrm>
          <a:custGeom>
            <a:avLst/>
            <a:gdLst/>
            <a:ahLst/>
            <a:cxnLst/>
            <a:rect l="l" t="t" r="r" b="b"/>
            <a:pathLst>
              <a:path w="99060" h="273050">
                <a:moveTo>
                  <a:pt x="50800" y="0"/>
                </a:moveTo>
                <a:lnTo>
                  <a:pt x="45719" y="0"/>
                </a:lnTo>
                <a:lnTo>
                  <a:pt x="44450" y="0"/>
                </a:lnTo>
                <a:lnTo>
                  <a:pt x="41909" y="0"/>
                </a:lnTo>
                <a:lnTo>
                  <a:pt x="40639" y="1270"/>
                </a:lnTo>
                <a:lnTo>
                  <a:pt x="38100" y="1270"/>
                </a:lnTo>
                <a:lnTo>
                  <a:pt x="36829" y="1270"/>
                </a:lnTo>
                <a:lnTo>
                  <a:pt x="34289" y="2540"/>
                </a:lnTo>
                <a:lnTo>
                  <a:pt x="33019" y="3809"/>
                </a:lnTo>
                <a:lnTo>
                  <a:pt x="30479" y="3809"/>
                </a:lnTo>
                <a:lnTo>
                  <a:pt x="29209" y="5079"/>
                </a:lnTo>
                <a:lnTo>
                  <a:pt x="26669" y="6350"/>
                </a:lnTo>
                <a:lnTo>
                  <a:pt x="25400" y="7620"/>
                </a:lnTo>
                <a:lnTo>
                  <a:pt x="24129" y="8890"/>
                </a:lnTo>
                <a:lnTo>
                  <a:pt x="20319" y="11429"/>
                </a:lnTo>
                <a:lnTo>
                  <a:pt x="19050" y="12700"/>
                </a:lnTo>
                <a:lnTo>
                  <a:pt x="17779" y="15240"/>
                </a:lnTo>
                <a:lnTo>
                  <a:pt x="16509" y="17779"/>
                </a:lnTo>
                <a:lnTo>
                  <a:pt x="15239" y="19050"/>
                </a:lnTo>
                <a:lnTo>
                  <a:pt x="13969" y="21590"/>
                </a:lnTo>
                <a:lnTo>
                  <a:pt x="12700" y="24129"/>
                </a:lnTo>
                <a:lnTo>
                  <a:pt x="10159" y="30479"/>
                </a:lnTo>
                <a:lnTo>
                  <a:pt x="8889" y="36829"/>
                </a:lnTo>
                <a:lnTo>
                  <a:pt x="6350" y="44450"/>
                </a:lnTo>
                <a:lnTo>
                  <a:pt x="5079" y="52070"/>
                </a:lnTo>
                <a:lnTo>
                  <a:pt x="5079" y="60959"/>
                </a:lnTo>
                <a:lnTo>
                  <a:pt x="2539" y="81279"/>
                </a:lnTo>
                <a:lnTo>
                  <a:pt x="1269" y="104140"/>
                </a:lnTo>
                <a:lnTo>
                  <a:pt x="0" y="130809"/>
                </a:lnTo>
                <a:lnTo>
                  <a:pt x="0" y="161290"/>
                </a:lnTo>
                <a:lnTo>
                  <a:pt x="0" y="179070"/>
                </a:lnTo>
                <a:lnTo>
                  <a:pt x="1269" y="194309"/>
                </a:lnTo>
                <a:lnTo>
                  <a:pt x="2539" y="210820"/>
                </a:lnTo>
                <a:lnTo>
                  <a:pt x="5079" y="226060"/>
                </a:lnTo>
                <a:lnTo>
                  <a:pt x="6350" y="231139"/>
                </a:lnTo>
                <a:lnTo>
                  <a:pt x="7619" y="236220"/>
                </a:lnTo>
                <a:lnTo>
                  <a:pt x="8889" y="241300"/>
                </a:lnTo>
                <a:lnTo>
                  <a:pt x="11429" y="246379"/>
                </a:lnTo>
                <a:lnTo>
                  <a:pt x="12700" y="250189"/>
                </a:lnTo>
                <a:lnTo>
                  <a:pt x="15239" y="254000"/>
                </a:lnTo>
                <a:lnTo>
                  <a:pt x="17779" y="256539"/>
                </a:lnTo>
                <a:lnTo>
                  <a:pt x="19050" y="259079"/>
                </a:lnTo>
                <a:lnTo>
                  <a:pt x="21589" y="260350"/>
                </a:lnTo>
                <a:lnTo>
                  <a:pt x="24129" y="262889"/>
                </a:lnTo>
                <a:lnTo>
                  <a:pt x="27939" y="265429"/>
                </a:lnTo>
                <a:lnTo>
                  <a:pt x="30479" y="267970"/>
                </a:lnTo>
                <a:lnTo>
                  <a:pt x="33019" y="267970"/>
                </a:lnTo>
                <a:lnTo>
                  <a:pt x="34289" y="269239"/>
                </a:lnTo>
                <a:lnTo>
                  <a:pt x="36829" y="270510"/>
                </a:lnTo>
                <a:lnTo>
                  <a:pt x="38100" y="270510"/>
                </a:lnTo>
                <a:lnTo>
                  <a:pt x="39369" y="270510"/>
                </a:lnTo>
                <a:lnTo>
                  <a:pt x="41909" y="271779"/>
                </a:lnTo>
                <a:lnTo>
                  <a:pt x="43179" y="271779"/>
                </a:lnTo>
                <a:lnTo>
                  <a:pt x="45719" y="271779"/>
                </a:lnTo>
                <a:lnTo>
                  <a:pt x="46989" y="273050"/>
                </a:lnTo>
                <a:lnTo>
                  <a:pt x="49529" y="273050"/>
                </a:lnTo>
                <a:lnTo>
                  <a:pt x="53339" y="273050"/>
                </a:lnTo>
                <a:lnTo>
                  <a:pt x="57150" y="271779"/>
                </a:lnTo>
                <a:lnTo>
                  <a:pt x="59689" y="270510"/>
                </a:lnTo>
                <a:lnTo>
                  <a:pt x="63500" y="270510"/>
                </a:lnTo>
                <a:lnTo>
                  <a:pt x="66039" y="269239"/>
                </a:lnTo>
                <a:lnTo>
                  <a:pt x="69850" y="267970"/>
                </a:lnTo>
                <a:lnTo>
                  <a:pt x="72389" y="266700"/>
                </a:lnTo>
                <a:lnTo>
                  <a:pt x="74929" y="264160"/>
                </a:lnTo>
                <a:lnTo>
                  <a:pt x="77469" y="261620"/>
                </a:lnTo>
                <a:lnTo>
                  <a:pt x="81279" y="259079"/>
                </a:lnTo>
                <a:lnTo>
                  <a:pt x="83819" y="255270"/>
                </a:lnTo>
                <a:lnTo>
                  <a:pt x="86359" y="251460"/>
                </a:lnTo>
                <a:lnTo>
                  <a:pt x="87629" y="247650"/>
                </a:lnTo>
                <a:lnTo>
                  <a:pt x="90169" y="242570"/>
                </a:lnTo>
                <a:lnTo>
                  <a:pt x="97789" y="187959"/>
                </a:lnTo>
                <a:lnTo>
                  <a:pt x="99059" y="152400"/>
                </a:lnTo>
                <a:lnTo>
                  <a:pt x="99059" y="110490"/>
                </a:lnTo>
                <a:lnTo>
                  <a:pt x="99059" y="85090"/>
                </a:lnTo>
                <a:lnTo>
                  <a:pt x="97789" y="64770"/>
                </a:lnTo>
                <a:lnTo>
                  <a:pt x="96519" y="55879"/>
                </a:lnTo>
                <a:lnTo>
                  <a:pt x="96519" y="48259"/>
                </a:lnTo>
                <a:lnTo>
                  <a:pt x="93979" y="41909"/>
                </a:lnTo>
                <a:lnTo>
                  <a:pt x="92709" y="35559"/>
                </a:lnTo>
                <a:lnTo>
                  <a:pt x="91439" y="30479"/>
                </a:lnTo>
                <a:lnTo>
                  <a:pt x="88900" y="26670"/>
                </a:lnTo>
                <a:lnTo>
                  <a:pt x="86359" y="21590"/>
                </a:lnTo>
                <a:lnTo>
                  <a:pt x="85089" y="17779"/>
                </a:lnTo>
                <a:lnTo>
                  <a:pt x="82550" y="15240"/>
                </a:lnTo>
                <a:lnTo>
                  <a:pt x="80009" y="11429"/>
                </a:lnTo>
                <a:lnTo>
                  <a:pt x="77469" y="8890"/>
                </a:lnTo>
                <a:lnTo>
                  <a:pt x="73659" y="6350"/>
                </a:lnTo>
                <a:lnTo>
                  <a:pt x="72389" y="5079"/>
                </a:lnTo>
                <a:lnTo>
                  <a:pt x="71119" y="5079"/>
                </a:lnTo>
                <a:lnTo>
                  <a:pt x="68579" y="3809"/>
                </a:lnTo>
                <a:lnTo>
                  <a:pt x="66039" y="2540"/>
                </a:lnTo>
                <a:lnTo>
                  <a:pt x="63500" y="1270"/>
                </a:lnTo>
                <a:lnTo>
                  <a:pt x="60959" y="0"/>
                </a:lnTo>
                <a:lnTo>
                  <a:pt x="57150" y="0"/>
                </a:lnTo>
                <a:lnTo>
                  <a:pt x="54609" y="0"/>
                </a:lnTo>
                <a:lnTo>
                  <a:pt x="50800" y="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79270" y="144779"/>
            <a:ext cx="327660" cy="299720"/>
          </a:xfrm>
          <a:custGeom>
            <a:avLst/>
            <a:gdLst/>
            <a:ahLst/>
            <a:cxnLst/>
            <a:rect l="l" t="t" r="r" b="b"/>
            <a:pathLst>
              <a:path w="327660" h="299720">
                <a:moveTo>
                  <a:pt x="151130" y="278130"/>
                </a:moveTo>
                <a:lnTo>
                  <a:pt x="27940" y="278130"/>
                </a:lnTo>
                <a:lnTo>
                  <a:pt x="24130" y="281940"/>
                </a:lnTo>
                <a:lnTo>
                  <a:pt x="21590" y="281940"/>
                </a:lnTo>
                <a:lnTo>
                  <a:pt x="20319" y="283210"/>
                </a:lnTo>
                <a:lnTo>
                  <a:pt x="19050" y="283210"/>
                </a:lnTo>
                <a:lnTo>
                  <a:pt x="15240" y="284480"/>
                </a:lnTo>
                <a:lnTo>
                  <a:pt x="5080" y="287020"/>
                </a:lnTo>
                <a:lnTo>
                  <a:pt x="0" y="287020"/>
                </a:lnTo>
                <a:lnTo>
                  <a:pt x="0" y="299720"/>
                </a:lnTo>
                <a:lnTo>
                  <a:pt x="195580" y="299720"/>
                </a:lnTo>
                <a:lnTo>
                  <a:pt x="226060" y="297180"/>
                </a:lnTo>
                <a:lnTo>
                  <a:pt x="265430" y="288290"/>
                </a:lnTo>
                <a:lnTo>
                  <a:pt x="288290" y="279400"/>
                </a:lnTo>
                <a:lnTo>
                  <a:pt x="154940" y="279400"/>
                </a:lnTo>
                <a:lnTo>
                  <a:pt x="151130" y="278130"/>
                </a:lnTo>
                <a:close/>
              </a:path>
              <a:path w="327660" h="299720">
                <a:moveTo>
                  <a:pt x="280669" y="153670"/>
                </a:moveTo>
                <a:lnTo>
                  <a:pt x="148590" y="153670"/>
                </a:lnTo>
                <a:lnTo>
                  <a:pt x="158750" y="154940"/>
                </a:lnTo>
                <a:lnTo>
                  <a:pt x="170180" y="154940"/>
                </a:lnTo>
                <a:lnTo>
                  <a:pt x="179069" y="157479"/>
                </a:lnTo>
                <a:lnTo>
                  <a:pt x="187960" y="158750"/>
                </a:lnTo>
                <a:lnTo>
                  <a:pt x="196850" y="161290"/>
                </a:lnTo>
                <a:lnTo>
                  <a:pt x="199390" y="162560"/>
                </a:lnTo>
                <a:lnTo>
                  <a:pt x="203200" y="163829"/>
                </a:lnTo>
                <a:lnTo>
                  <a:pt x="205740" y="166370"/>
                </a:lnTo>
                <a:lnTo>
                  <a:pt x="209550" y="167640"/>
                </a:lnTo>
                <a:lnTo>
                  <a:pt x="212090" y="168910"/>
                </a:lnTo>
                <a:lnTo>
                  <a:pt x="217169" y="173990"/>
                </a:lnTo>
                <a:lnTo>
                  <a:pt x="219710" y="175260"/>
                </a:lnTo>
                <a:lnTo>
                  <a:pt x="222250" y="180340"/>
                </a:lnTo>
                <a:lnTo>
                  <a:pt x="224790" y="182879"/>
                </a:lnTo>
                <a:lnTo>
                  <a:pt x="226060" y="186690"/>
                </a:lnTo>
                <a:lnTo>
                  <a:pt x="229869" y="194310"/>
                </a:lnTo>
                <a:lnTo>
                  <a:pt x="229869" y="198120"/>
                </a:lnTo>
                <a:lnTo>
                  <a:pt x="231140" y="201929"/>
                </a:lnTo>
                <a:lnTo>
                  <a:pt x="231140" y="219710"/>
                </a:lnTo>
                <a:lnTo>
                  <a:pt x="228600" y="232410"/>
                </a:lnTo>
                <a:lnTo>
                  <a:pt x="226060" y="238760"/>
                </a:lnTo>
                <a:lnTo>
                  <a:pt x="224790" y="241300"/>
                </a:lnTo>
                <a:lnTo>
                  <a:pt x="223519" y="245110"/>
                </a:lnTo>
                <a:lnTo>
                  <a:pt x="220980" y="250190"/>
                </a:lnTo>
                <a:lnTo>
                  <a:pt x="215900" y="255270"/>
                </a:lnTo>
                <a:lnTo>
                  <a:pt x="214630" y="257810"/>
                </a:lnTo>
                <a:lnTo>
                  <a:pt x="207010" y="265430"/>
                </a:lnTo>
                <a:lnTo>
                  <a:pt x="200660" y="269240"/>
                </a:lnTo>
                <a:lnTo>
                  <a:pt x="198119" y="270510"/>
                </a:lnTo>
                <a:lnTo>
                  <a:pt x="195580" y="273050"/>
                </a:lnTo>
                <a:lnTo>
                  <a:pt x="191769" y="273050"/>
                </a:lnTo>
                <a:lnTo>
                  <a:pt x="189230" y="275590"/>
                </a:lnTo>
                <a:lnTo>
                  <a:pt x="185419" y="275590"/>
                </a:lnTo>
                <a:lnTo>
                  <a:pt x="182880" y="276860"/>
                </a:lnTo>
                <a:lnTo>
                  <a:pt x="179069" y="278130"/>
                </a:lnTo>
                <a:lnTo>
                  <a:pt x="176530" y="278130"/>
                </a:lnTo>
                <a:lnTo>
                  <a:pt x="170180" y="279400"/>
                </a:lnTo>
                <a:lnTo>
                  <a:pt x="288290" y="279400"/>
                </a:lnTo>
                <a:lnTo>
                  <a:pt x="292100" y="276860"/>
                </a:lnTo>
                <a:lnTo>
                  <a:pt x="297180" y="274320"/>
                </a:lnTo>
                <a:lnTo>
                  <a:pt x="300990" y="270510"/>
                </a:lnTo>
                <a:lnTo>
                  <a:pt x="304800" y="267970"/>
                </a:lnTo>
                <a:lnTo>
                  <a:pt x="308610" y="264160"/>
                </a:lnTo>
                <a:lnTo>
                  <a:pt x="312419" y="261620"/>
                </a:lnTo>
                <a:lnTo>
                  <a:pt x="322580" y="246380"/>
                </a:lnTo>
                <a:lnTo>
                  <a:pt x="323850" y="241300"/>
                </a:lnTo>
                <a:lnTo>
                  <a:pt x="326390" y="233680"/>
                </a:lnTo>
                <a:lnTo>
                  <a:pt x="327660" y="228600"/>
                </a:lnTo>
                <a:lnTo>
                  <a:pt x="327660" y="210820"/>
                </a:lnTo>
                <a:lnTo>
                  <a:pt x="325119" y="195579"/>
                </a:lnTo>
                <a:lnTo>
                  <a:pt x="321310" y="189229"/>
                </a:lnTo>
                <a:lnTo>
                  <a:pt x="318769" y="182879"/>
                </a:lnTo>
                <a:lnTo>
                  <a:pt x="313690" y="176529"/>
                </a:lnTo>
                <a:lnTo>
                  <a:pt x="303530" y="166370"/>
                </a:lnTo>
                <a:lnTo>
                  <a:pt x="295910" y="161290"/>
                </a:lnTo>
                <a:lnTo>
                  <a:pt x="289560" y="157479"/>
                </a:lnTo>
                <a:lnTo>
                  <a:pt x="280669" y="153670"/>
                </a:lnTo>
                <a:close/>
              </a:path>
              <a:path w="327660" h="299720">
                <a:moveTo>
                  <a:pt x="190500" y="0"/>
                </a:moveTo>
                <a:lnTo>
                  <a:pt x="0" y="0"/>
                </a:lnTo>
                <a:lnTo>
                  <a:pt x="0" y="11429"/>
                </a:lnTo>
                <a:lnTo>
                  <a:pt x="5080" y="12700"/>
                </a:lnTo>
                <a:lnTo>
                  <a:pt x="10160" y="12700"/>
                </a:lnTo>
                <a:lnTo>
                  <a:pt x="17780" y="15240"/>
                </a:lnTo>
                <a:lnTo>
                  <a:pt x="19050" y="15240"/>
                </a:lnTo>
                <a:lnTo>
                  <a:pt x="21590" y="16510"/>
                </a:lnTo>
                <a:lnTo>
                  <a:pt x="22860" y="17779"/>
                </a:lnTo>
                <a:lnTo>
                  <a:pt x="24130" y="17779"/>
                </a:lnTo>
                <a:lnTo>
                  <a:pt x="29210" y="22860"/>
                </a:lnTo>
                <a:lnTo>
                  <a:pt x="30480" y="25400"/>
                </a:lnTo>
                <a:lnTo>
                  <a:pt x="30480" y="26670"/>
                </a:lnTo>
                <a:lnTo>
                  <a:pt x="31750" y="27940"/>
                </a:lnTo>
                <a:lnTo>
                  <a:pt x="31750" y="33020"/>
                </a:lnTo>
                <a:lnTo>
                  <a:pt x="33019" y="38100"/>
                </a:lnTo>
                <a:lnTo>
                  <a:pt x="34290" y="44450"/>
                </a:lnTo>
                <a:lnTo>
                  <a:pt x="34290" y="261620"/>
                </a:lnTo>
                <a:lnTo>
                  <a:pt x="31750" y="269240"/>
                </a:lnTo>
                <a:lnTo>
                  <a:pt x="31750" y="274320"/>
                </a:lnTo>
                <a:lnTo>
                  <a:pt x="29210" y="276860"/>
                </a:lnTo>
                <a:lnTo>
                  <a:pt x="29210" y="278130"/>
                </a:lnTo>
                <a:lnTo>
                  <a:pt x="147319" y="278130"/>
                </a:lnTo>
                <a:lnTo>
                  <a:pt x="146050" y="276860"/>
                </a:lnTo>
                <a:lnTo>
                  <a:pt x="144780" y="276860"/>
                </a:lnTo>
                <a:lnTo>
                  <a:pt x="143510" y="275590"/>
                </a:lnTo>
                <a:lnTo>
                  <a:pt x="142240" y="275590"/>
                </a:lnTo>
                <a:lnTo>
                  <a:pt x="140969" y="274320"/>
                </a:lnTo>
                <a:lnTo>
                  <a:pt x="140969" y="273050"/>
                </a:lnTo>
                <a:lnTo>
                  <a:pt x="139700" y="273050"/>
                </a:lnTo>
                <a:lnTo>
                  <a:pt x="139700" y="271780"/>
                </a:lnTo>
                <a:lnTo>
                  <a:pt x="138430" y="270510"/>
                </a:lnTo>
                <a:lnTo>
                  <a:pt x="137160" y="267970"/>
                </a:lnTo>
                <a:lnTo>
                  <a:pt x="137160" y="265430"/>
                </a:lnTo>
                <a:lnTo>
                  <a:pt x="135890" y="261620"/>
                </a:lnTo>
                <a:lnTo>
                  <a:pt x="135890" y="153670"/>
                </a:lnTo>
                <a:lnTo>
                  <a:pt x="280669" y="153670"/>
                </a:lnTo>
                <a:lnTo>
                  <a:pt x="271780" y="149860"/>
                </a:lnTo>
                <a:lnTo>
                  <a:pt x="262890" y="147320"/>
                </a:lnTo>
                <a:lnTo>
                  <a:pt x="252730" y="144779"/>
                </a:lnTo>
                <a:lnTo>
                  <a:pt x="228600" y="140970"/>
                </a:lnTo>
                <a:lnTo>
                  <a:pt x="246380" y="135890"/>
                </a:lnTo>
                <a:lnTo>
                  <a:pt x="254000" y="133350"/>
                </a:lnTo>
                <a:lnTo>
                  <a:pt x="257175" y="132079"/>
                </a:lnTo>
                <a:lnTo>
                  <a:pt x="135890" y="132079"/>
                </a:lnTo>
                <a:lnTo>
                  <a:pt x="135890" y="20320"/>
                </a:lnTo>
                <a:lnTo>
                  <a:pt x="269240" y="20320"/>
                </a:lnTo>
                <a:lnTo>
                  <a:pt x="266700" y="19050"/>
                </a:lnTo>
                <a:lnTo>
                  <a:pt x="257810" y="13970"/>
                </a:lnTo>
                <a:lnTo>
                  <a:pt x="247650" y="10160"/>
                </a:lnTo>
                <a:lnTo>
                  <a:pt x="227330" y="5079"/>
                </a:lnTo>
                <a:lnTo>
                  <a:pt x="214630" y="2540"/>
                </a:lnTo>
                <a:lnTo>
                  <a:pt x="203200" y="1270"/>
                </a:lnTo>
                <a:lnTo>
                  <a:pt x="190500" y="0"/>
                </a:lnTo>
                <a:close/>
              </a:path>
              <a:path w="327660" h="299720">
                <a:moveTo>
                  <a:pt x="269240" y="20320"/>
                </a:moveTo>
                <a:lnTo>
                  <a:pt x="144780" y="20320"/>
                </a:lnTo>
                <a:lnTo>
                  <a:pt x="154940" y="21590"/>
                </a:lnTo>
                <a:lnTo>
                  <a:pt x="162560" y="22860"/>
                </a:lnTo>
                <a:lnTo>
                  <a:pt x="171450" y="24129"/>
                </a:lnTo>
                <a:lnTo>
                  <a:pt x="177800" y="25400"/>
                </a:lnTo>
                <a:lnTo>
                  <a:pt x="185419" y="27940"/>
                </a:lnTo>
                <a:lnTo>
                  <a:pt x="190500" y="31750"/>
                </a:lnTo>
                <a:lnTo>
                  <a:pt x="196850" y="34290"/>
                </a:lnTo>
                <a:lnTo>
                  <a:pt x="209550" y="46990"/>
                </a:lnTo>
                <a:lnTo>
                  <a:pt x="212090" y="52070"/>
                </a:lnTo>
                <a:lnTo>
                  <a:pt x="214630" y="58420"/>
                </a:lnTo>
                <a:lnTo>
                  <a:pt x="215900" y="63500"/>
                </a:lnTo>
                <a:lnTo>
                  <a:pt x="215900" y="69850"/>
                </a:lnTo>
                <a:lnTo>
                  <a:pt x="217169" y="77470"/>
                </a:lnTo>
                <a:lnTo>
                  <a:pt x="215900" y="83820"/>
                </a:lnTo>
                <a:lnTo>
                  <a:pt x="215900" y="90170"/>
                </a:lnTo>
                <a:lnTo>
                  <a:pt x="214630" y="96520"/>
                </a:lnTo>
                <a:lnTo>
                  <a:pt x="209550" y="106679"/>
                </a:lnTo>
                <a:lnTo>
                  <a:pt x="204469" y="110490"/>
                </a:lnTo>
                <a:lnTo>
                  <a:pt x="196850" y="118110"/>
                </a:lnTo>
                <a:lnTo>
                  <a:pt x="190500" y="121920"/>
                </a:lnTo>
                <a:lnTo>
                  <a:pt x="185419" y="124460"/>
                </a:lnTo>
                <a:lnTo>
                  <a:pt x="177800" y="127000"/>
                </a:lnTo>
                <a:lnTo>
                  <a:pt x="171450" y="128270"/>
                </a:lnTo>
                <a:lnTo>
                  <a:pt x="162560" y="130810"/>
                </a:lnTo>
                <a:lnTo>
                  <a:pt x="154940" y="130810"/>
                </a:lnTo>
                <a:lnTo>
                  <a:pt x="144780" y="132079"/>
                </a:lnTo>
                <a:lnTo>
                  <a:pt x="257175" y="132079"/>
                </a:lnTo>
                <a:lnTo>
                  <a:pt x="260350" y="130810"/>
                </a:lnTo>
                <a:lnTo>
                  <a:pt x="279400" y="119379"/>
                </a:lnTo>
                <a:lnTo>
                  <a:pt x="283210" y="115570"/>
                </a:lnTo>
                <a:lnTo>
                  <a:pt x="288290" y="111760"/>
                </a:lnTo>
                <a:lnTo>
                  <a:pt x="292100" y="106679"/>
                </a:lnTo>
                <a:lnTo>
                  <a:pt x="299719" y="91440"/>
                </a:lnTo>
                <a:lnTo>
                  <a:pt x="300990" y="86360"/>
                </a:lnTo>
                <a:lnTo>
                  <a:pt x="302260" y="80010"/>
                </a:lnTo>
                <a:lnTo>
                  <a:pt x="302260" y="69850"/>
                </a:lnTo>
                <a:lnTo>
                  <a:pt x="300990" y="64770"/>
                </a:lnTo>
                <a:lnTo>
                  <a:pt x="300990" y="60960"/>
                </a:lnTo>
                <a:lnTo>
                  <a:pt x="299719" y="57150"/>
                </a:lnTo>
                <a:lnTo>
                  <a:pt x="298450" y="52070"/>
                </a:lnTo>
                <a:lnTo>
                  <a:pt x="297180" y="49529"/>
                </a:lnTo>
                <a:lnTo>
                  <a:pt x="295910" y="45720"/>
                </a:lnTo>
                <a:lnTo>
                  <a:pt x="290830" y="38100"/>
                </a:lnTo>
                <a:lnTo>
                  <a:pt x="288290" y="35560"/>
                </a:lnTo>
                <a:lnTo>
                  <a:pt x="285750" y="31750"/>
                </a:lnTo>
                <a:lnTo>
                  <a:pt x="281940" y="29210"/>
                </a:lnTo>
                <a:lnTo>
                  <a:pt x="279400" y="26670"/>
                </a:lnTo>
                <a:lnTo>
                  <a:pt x="271780" y="21590"/>
                </a:lnTo>
                <a:lnTo>
                  <a:pt x="269240" y="203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79270" y="144779"/>
            <a:ext cx="327660" cy="299720"/>
          </a:xfrm>
          <a:custGeom>
            <a:avLst/>
            <a:gdLst/>
            <a:ahLst/>
            <a:cxnLst/>
            <a:rect l="l" t="t" r="r" b="b"/>
            <a:pathLst>
              <a:path w="327660" h="299720">
                <a:moveTo>
                  <a:pt x="0" y="0"/>
                </a:moveTo>
                <a:lnTo>
                  <a:pt x="176530" y="0"/>
                </a:lnTo>
                <a:lnTo>
                  <a:pt x="190500" y="0"/>
                </a:lnTo>
                <a:lnTo>
                  <a:pt x="203200" y="1270"/>
                </a:lnTo>
                <a:lnTo>
                  <a:pt x="247650" y="10160"/>
                </a:lnTo>
                <a:lnTo>
                  <a:pt x="266700" y="19050"/>
                </a:lnTo>
                <a:lnTo>
                  <a:pt x="271780" y="21590"/>
                </a:lnTo>
                <a:lnTo>
                  <a:pt x="275590" y="24129"/>
                </a:lnTo>
                <a:lnTo>
                  <a:pt x="279400" y="26670"/>
                </a:lnTo>
                <a:lnTo>
                  <a:pt x="281940" y="29210"/>
                </a:lnTo>
                <a:lnTo>
                  <a:pt x="285750" y="31750"/>
                </a:lnTo>
                <a:lnTo>
                  <a:pt x="288290" y="35560"/>
                </a:lnTo>
                <a:lnTo>
                  <a:pt x="290830" y="38100"/>
                </a:lnTo>
                <a:lnTo>
                  <a:pt x="293369" y="41910"/>
                </a:lnTo>
                <a:lnTo>
                  <a:pt x="295910" y="45720"/>
                </a:lnTo>
                <a:lnTo>
                  <a:pt x="297180" y="49529"/>
                </a:lnTo>
                <a:lnTo>
                  <a:pt x="298450" y="52070"/>
                </a:lnTo>
                <a:lnTo>
                  <a:pt x="299719" y="57150"/>
                </a:lnTo>
                <a:lnTo>
                  <a:pt x="300990" y="60960"/>
                </a:lnTo>
                <a:lnTo>
                  <a:pt x="300990" y="64770"/>
                </a:lnTo>
                <a:lnTo>
                  <a:pt x="302260" y="69850"/>
                </a:lnTo>
                <a:lnTo>
                  <a:pt x="302260" y="73660"/>
                </a:lnTo>
                <a:lnTo>
                  <a:pt x="302260" y="80010"/>
                </a:lnTo>
                <a:lnTo>
                  <a:pt x="300990" y="86360"/>
                </a:lnTo>
                <a:lnTo>
                  <a:pt x="299719" y="91440"/>
                </a:lnTo>
                <a:lnTo>
                  <a:pt x="297180" y="96520"/>
                </a:lnTo>
                <a:lnTo>
                  <a:pt x="294640" y="101600"/>
                </a:lnTo>
                <a:lnTo>
                  <a:pt x="292100" y="106679"/>
                </a:lnTo>
                <a:lnTo>
                  <a:pt x="288290" y="111760"/>
                </a:lnTo>
                <a:lnTo>
                  <a:pt x="283210" y="115570"/>
                </a:lnTo>
                <a:lnTo>
                  <a:pt x="279400" y="119379"/>
                </a:lnTo>
                <a:lnTo>
                  <a:pt x="273050" y="123190"/>
                </a:lnTo>
                <a:lnTo>
                  <a:pt x="266700" y="127000"/>
                </a:lnTo>
                <a:lnTo>
                  <a:pt x="260350" y="130810"/>
                </a:lnTo>
                <a:lnTo>
                  <a:pt x="254000" y="133350"/>
                </a:lnTo>
                <a:lnTo>
                  <a:pt x="246380" y="135890"/>
                </a:lnTo>
                <a:lnTo>
                  <a:pt x="228600" y="140970"/>
                </a:lnTo>
                <a:lnTo>
                  <a:pt x="252730" y="144779"/>
                </a:lnTo>
                <a:lnTo>
                  <a:pt x="262890" y="147320"/>
                </a:lnTo>
                <a:lnTo>
                  <a:pt x="271780" y="149860"/>
                </a:lnTo>
                <a:lnTo>
                  <a:pt x="280669" y="153670"/>
                </a:lnTo>
                <a:lnTo>
                  <a:pt x="289560" y="157479"/>
                </a:lnTo>
                <a:lnTo>
                  <a:pt x="295910" y="161290"/>
                </a:lnTo>
                <a:lnTo>
                  <a:pt x="303530" y="166370"/>
                </a:lnTo>
                <a:lnTo>
                  <a:pt x="308610" y="171450"/>
                </a:lnTo>
                <a:lnTo>
                  <a:pt x="313690" y="176529"/>
                </a:lnTo>
                <a:lnTo>
                  <a:pt x="318769" y="182879"/>
                </a:lnTo>
                <a:lnTo>
                  <a:pt x="321310" y="189229"/>
                </a:lnTo>
                <a:lnTo>
                  <a:pt x="325119" y="195579"/>
                </a:lnTo>
                <a:lnTo>
                  <a:pt x="326390" y="203200"/>
                </a:lnTo>
                <a:lnTo>
                  <a:pt x="327660" y="210820"/>
                </a:lnTo>
                <a:lnTo>
                  <a:pt x="327660" y="218440"/>
                </a:lnTo>
                <a:lnTo>
                  <a:pt x="327660" y="223520"/>
                </a:lnTo>
                <a:lnTo>
                  <a:pt x="327660" y="228600"/>
                </a:lnTo>
                <a:lnTo>
                  <a:pt x="326390" y="233680"/>
                </a:lnTo>
                <a:lnTo>
                  <a:pt x="325119" y="237490"/>
                </a:lnTo>
                <a:lnTo>
                  <a:pt x="323850" y="241300"/>
                </a:lnTo>
                <a:lnTo>
                  <a:pt x="322580" y="246380"/>
                </a:lnTo>
                <a:lnTo>
                  <a:pt x="320040" y="250190"/>
                </a:lnTo>
                <a:lnTo>
                  <a:pt x="317500" y="254000"/>
                </a:lnTo>
                <a:lnTo>
                  <a:pt x="314960" y="257810"/>
                </a:lnTo>
                <a:lnTo>
                  <a:pt x="312419" y="261620"/>
                </a:lnTo>
                <a:lnTo>
                  <a:pt x="308610" y="264160"/>
                </a:lnTo>
                <a:lnTo>
                  <a:pt x="304800" y="267970"/>
                </a:lnTo>
                <a:lnTo>
                  <a:pt x="300990" y="270510"/>
                </a:lnTo>
                <a:lnTo>
                  <a:pt x="297180" y="274320"/>
                </a:lnTo>
                <a:lnTo>
                  <a:pt x="292100" y="276860"/>
                </a:lnTo>
                <a:lnTo>
                  <a:pt x="252730" y="292100"/>
                </a:lnTo>
                <a:lnTo>
                  <a:pt x="210819" y="298450"/>
                </a:lnTo>
                <a:lnTo>
                  <a:pt x="195580" y="299720"/>
                </a:lnTo>
                <a:lnTo>
                  <a:pt x="177800" y="299720"/>
                </a:lnTo>
                <a:lnTo>
                  <a:pt x="0" y="299720"/>
                </a:lnTo>
                <a:lnTo>
                  <a:pt x="0" y="287020"/>
                </a:lnTo>
                <a:lnTo>
                  <a:pt x="5080" y="287020"/>
                </a:lnTo>
                <a:lnTo>
                  <a:pt x="10160" y="285750"/>
                </a:lnTo>
                <a:lnTo>
                  <a:pt x="15240" y="284480"/>
                </a:lnTo>
                <a:lnTo>
                  <a:pt x="19050" y="283210"/>
                </a:lnTo>
                <a:lnTo>
                  <a:pt x="20319" y="283210"/>
                </a:lnTo>
                <a:lnTo>
                  <a:pt x="21590" y="281940"/>
                </a:lnTo>
                <a:lnTo>
                  <a:pt x="24130" y="281940"/>
                </a:lnTo>
                <a:lnTo>
                  <a:pt x="25400" y="280670"/>
                </a:lnTo>
                <a:lnTo>
                  <a:pt x="26669" y="279400"/>
                </a:lnTo>
                <a:lnTo>
                  <a:pt x="27940" y="278130"/>
                </a:lnTo>
                <a:lnTo>
                  <a:pt x="29210" y="278130"/>
                </a:lnTo>
                <a:lnTo>
                  <a:pt x="29210" y="276860"/>
                </a:lnTo>
                <a:lnTo>
                  <a:pt x="30480" y="275590"/>
                </a:lnTo>
                <a:lnTo>
                  <a:pt x="31750" y="274320"/>
                </a:lnTo>
                <a:lnTo>
                  <a:pt x="31750" y="273050"/>
                </a:lnTo>
                <a:lnTo>
                  <a:pt x="31750" y="269240"/>
                </a:lnTo>
                <a:lnTo>
                  <a:pt x="33019" y="265430"/>
                </a:lnTo>
                <a:lnTo>
                  <a:pt x="34290" y="261620"/>
                </a:lnTo>
                <a:lnTo>
                  <a:pt x="34290" y="256540"/>
                </a:lnTo>
                <a:lnTo>
                  <a:pt x="34290" y="251460"/>
                </a:lnTo>
                <a:lnTo>
                  <a:pt x="34290" y="246380"/>
                </a:lnTo>
                <a:lnTo>
                  <a:pt x="34290" y="67310"/>
                </a:lnTo>
                <a:lnTo>
                  <a:pt x="34290" y="50800"/>
                </a:lnTo>
                <a:lnTo>
                  <a:pt x="34290" y="44450"/>
                </a:lnTo>
                <a:lnTo>
                  <a:pt x="33019" y="38100"/>
                </a:lnTo>
                <a:lnTo>
                  <a:pt x="31750" y="33020"/>
                </a:lnTo>
                <a:lnTo>
                  <a:pt x="31750" y="27940"/>
                </a:lnTo>
                <a:lnTo>
                  <a:pt x="30480" y="26670"/>
                </a:lnTo>
                <a:lnTo>
                  <a:pt x="30480" y="25400"/>
                </a:lnTo>
                <a:lnTo>
                  <a:pt x="29210" y="22860"/>
                </a:lnTo>
                <a:lnTo>
                  <a:pt x="27940" y="21590"/>
                </a:lnTo>
                <a:lnTo>
                  <a:pt x="26669" y="20320"/>
                </a:lnTo>
                <a:lnTo>
                  <a:pt x="25400" y="19050"/>
                </a:lnTo>
                <a:lnTo>
                  <a:pt x="24130" y="17779"/>
                </a:lnTo>
                <a:lnTo>
                  <a:pt x="22860" y="17779"/>
                </a:lnTo>
                <a:lnTo>
                  <a:pt x="21590" y="16510"/>
                </a:lnTo>
                <a:lnTo>
                  <a:pt x="19050" y="15240"/>
                </a:lnTo>
                <a:lnTo>
                  <a:pt x="17780" y="15240"/>
                </a:lnTo>
                <a:lnTo>
                  <a:pt x="13969" y="13970"/>
                </a:lnTo>
                <a:lnTo>
                  <a:pt x="10160" y="12700"/>
                </a:lnTo>
                <a:lnTo>
                  <a:pt x="5080" y="12700"/>
                </a:lnTo>
                <a:lnTo>
                  <a:pt x="0" y="1142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10487" y="160427"/>
            <a:ext cx="104594" cy="2684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56460" y="144779"/>
            <a:ext cx="354330" cy="299720"/>
          </a:xfrm>
          <a:custGeom>
            <a:avLst/>
            <a:gdLst/>
            <a:ahLst/>
            <a:cxnLst/>
            <a:rect l="l" t="t" r="r" b="b"/>
            <a:pathLst>
              <a:path w="354330" h="299720">
                <a:moveTo>
                  <a:pt x="162559" y="287020"/>
                </a:moveTo>
                <a:lnTo>
                  <a:pt x="0" y="287020"/>
                </a:lnTo>
                <a:lnTo>
                  <a:pt x="0" y="299720"/>
                </a:lnTo>
                <a:lnTo>
                  <a:pt x="162559" y="299720"/>
                </a:lnTo>
                <a:lnTo>
                  <a:pt x="162559" y="287020"/>
                </a:lnTo>
                <a:close/>
              </a:path>
              <a:path w="354330" h="299720">
                <a:moveTo>
                  <a:pt x="354329" y="287020"/>
                </a:moveTo>
                <a:lnTo>
                  <a:pt x="191769" y="287020"/>
                </a:lnTo>
                <a:lnTo>
                  <a:pt x="191769" y="299720"/>
                </a:lnTo>
                <a:lnTo>
                  <a:pt x="354329" y="299720"/>
                </a:lnTo>
                <a:lnTo>
                  <a:pt x="354329" y="287020"/>
                </a:lnTo>
                <a:close/>
              </a:path>
              <a:path w="354330" h="299720">
                <a:moveTo>
                  <a:pt x="151129" y="12700"/>
                </a:moveTo>
                <a:lnTo>
                  <a:pt x="11429" y="12700"/>
                </a:lnTo>
                <a:lnTo>
                  <a:pt x="15239" y="13970"/>
                </a:lnTo>
                <a:lnTo>
                  <a:pt x="19050" y="16510"/>
                </a:lnTo>
                <a:lnTo>
                  <a:pt x="21589" y="17779"/>
                </a:lnTo>
                <a:lnTo>
                  <a:pt x="29209" y="25400"/>
                </a:lnTo>
                <a:lnTo>
                  <a:pt x="33019" y="36829"/>
                </a:lnTo>
                <a:lnTo>
                  <a:pt x="34289" y="41910"/>
                </a:lnTo>
                <a:lnTo>
                  <a:pt x="35559" y="45720"/>
                </a:lnTo>
                <a:lnTo>
                  <a:pt x="35559" y="252730"/>
                </a:lnTo>
                <a:lnTo>
                  <a:pt x="34289" y="259080"/>
                </a:lnTo>
                <a:lnTo>
                  <a:pt x="34289" y="262890"/>
                </a:lnTo>
                <a:lnTo>
                  <a:pt x="33019" y="267970"/>
                </a:lnTo>
                <a:lnTo>
                  <a:pt x="31750" y="271780"/>
                </a:lnTo>
                <a:lnTo>
                  <a:pt x="29209" y="274320"/>
                </a:lnTo>
                <a:lnTo>
                  <a:pt x="29209" y="275590"/>
                </a:lnTo>
                <a:lnTo>
                  <a:pt x="27939" y="278130"/>
                </a:lnTo>
                <a:lnTo>
                  <a:pt x="26669" y="278130"/>
                </a:lnTo>
                <a:lnTo>
                  <a:pt x="21589" y="283210"/>
                </a:lnTo>
                <a:lnTo>
                  <a:pt x="20319" y="283210"/>
                </a:lnTo>
                <a:lnTo>
                  <a:pt x="17779" y="284480"/>
                </a:lnTo>
                <a:lnTo>
                  <a:pt x="16509" y="284480"/>
                </a:lnTo>
                <a:lnTo>
                  <a:pt x="15239" y="285750"/>
                </a:lnTo>
                <a:lnTo>
                  <a:pt x="12700" y="285750"/>
                </a:lnTo>
                <a:lnTo>
                  <a:pt x="8889" y="287020"/>
                </a:lnTo>
                <a:lnTo>
                  <a:pt x="154939" y="287020"/>
                </a:lnTo>
                <a:lnTo>
                  <a:pt x="152400" y="285750"/>
                </a:lnTo>
                <a:lnTo>
                  <a:pt x="148589" y="284480"/>
                </a:lnTo>
                <a:lnTo>
                  <a:pt x="146050" y="283210"/>
                </a:lnTo>
                <a:lnTo>
                  <a:pt x="143509" y="280670"/>
                </a:lnTo>
                <a:lnTo>
                  <a:pt x="140969" y="279400"/>
                </a:lnTo>
                <a:lnTo>
                  <a:pt x="139700" y="276860"/>
                </a:lnTo>
                <a:lnTo>
                  <a:pt x="137159" y="273050"/>
                </a:lnTo>
                <a:lnTo>
                  <a:pt x="135889" y="270510"/>
                </a:lnTo>
                <a:lnTo>
                  <a:pt x="133350" y="262890"/>
                </a:lnTo>
                <a:lnTo>
                  <a:pt x="133350" y="259080"/>
                </a:lnTo>
                <a:lnTo>
                  <a:pt x="132079" y="254000"/>
                </a:lnTo>
                <a:lnTo>
                  <a:pt x="130809" y="245110"/>
                </a:lnTo>
                <a:lnTo>
                  <a:pt x="157184" y="203200"/>
                </a:lnTo>
                <a:lnTo>
                  <a:pt x="130809" y="203200"/>
                </a:lnTo>
                <a:lnTo>
                  <a:pt x="130809" y="49529"/>
                </a:lnTo>
                <a:lnTo>
                  <a:pt x="132079" y="44450"/>
                </a:lnTo>
                <a:lnTo>
                  <a:pt x="132079" y="38100"/>
                </a:lnTo>
                <a:lnTo>
                  <a:pt x="133350" y="34290"/>
                </a:lnTo>
                <a:lnTo>
                  <a:pt x="133350" y="30479"/>
                </a:lnTo>
                <a:lnTo>
                  <a:pt x="134619" y="26670"/>
                </a:lnTo>
                <a:lnTo>
                  <a:pt x="135889" y="25400"/>
                </a:lnTo>
                <a:lnTo>
                  <a:pt x="135889" y="22860"/>
                </a:lnTo>
                <a:lnTo>
                  <a:pt x="138429" y="20320"/>
                </a:lnTo>
                <a:lnTo>
                  <a:pt x="139700" y="20320"/>
                </a:lnTo>
                <a:lnTo>
                  <a:pt x="139700" y="19050"/>
                </a:lnTo>
                <a:lnTo>
                  <a:pt x="142239" y="16510"/>
                </a:lnTo>
                <a:lnTo>
                  <a:pt x="143509" y="16510"/>
                </a:lnTo>
                <a:lnTo>
                  <a:pt x="144779" y="15240"/>
                </a:lnTo>
                <a:lnTo>
                  <a:pt x="146050" y="15240"/>
                </a:lnTo>
                <a:lnTo>
                  <a:pt x="147319" y="13970"/>
                </a:lnTo>
                <a:lnTo>
                  <a:pt x="148589" y="13970"/>
                </a:lnTo>
                <a:lnTo>
                  <a:pt x="151129" y="12700"/>
                </a:lnTo>
                <a:close/>
              </a:path>
              <a:path w="354330" h="299720">
                <a:moveTo>
                  <a:pt x="318769" y="97790"/>
                </a:moveTo>
                <a:lnTo>
                  <a:pt x="223519" y="97790"/>
                </a:lnTo>
                <a:lnTo>
                  <a:pt x="223519" y="245110"/>
                </a:lnTo>
                <a:lnTo>
                  <a:pt x="222250" y="255270"/>
                </a:lnTo>
                <a:lnTo>
                  <a:pt x="222250" y="259080"/>
                </a:lnTo>
                <a:lnTo>
                  <a:pt x="217169" y="274320"/>
                </a:lnTo>
                <a:lnTo>
                  <a:pt x="214629" y="276860"/>
                </a:lnTo>
                <a:lnTo>
                  <a:pt x="213359" y="279400"/>
                </a:lnTo>
                <a:lnTo>
                  <a:pt x="210819" y="281940"/>
                </a:lnTo>
                <a:lnTo>
                  <a:pt x="203200" y="285750"/>
                </a:lnTo>
                <a:lnTo>
                  <a:pt x="199389" y="287020"/>
                </a:lnTo>
                <a:lnTo>
                  <a:pt x="341629" y="287020"/>
                </a:lnTo>
                <a:lnTo>
                  <a:pt x="340359" y="285750"/>
                </a:lnTo>
                <a:lnTo>
                  <a:pt x="337819" y="285750"/>
                </a:lnTo>
                <a:lnTo>
                  <a:pt x="336550" y="284480"/>
                </a:lnTo>
                <a:lnTo>
                  <a:pt x="335279" y="284480"/>
                </a:lnTo>
                <a:lnTo>
                  <a:pt x="332739" y="283210"/>
                </a:lnTo>
                <a:lnTo>
                  <a:pt x="331469" y="281940"/>
                </a:lnTo>
                <a:lnTo>
                  <a:pt x="330200" y="281940"/>
                </a:lnTo>
                <a:lnTo>
                  <a:pt x="326389" y="278130"/>
                </a:lnTo>
                <a:lnTo>
                  <a:pt x="325119" y="278130"/>
                </a:lnTo>
                <a:lnTo>
                  <a:pt x="325119" y="275590"/>
                </a:lnTo>
                <a:lnTo>
                  <a:pt x="323850" y="274320"/>
                </a:lnTo>
                <a:lnTo>
                  <a:pt x="323850" y="273050"/>
                </a:lnTo>
                <a:lnTo>
                  <a:pt x="322579" y="271780"/>
                </a:lnTo>
                <a:lnTo>
                  <a:pt x="321309" y="269240"/>
                </a:lnTo>
                <a:lnTo>
                  <a:pt x="321309" y="265430"/>
                </a:lnTo>
                <a:lnTo>
                  <a:pt x="318769" y="255270"/>
                </a:lnTo>
                <a:lnTo>
                  <a:pt x="318769" y="97790"/>
                </a:lnTo>
                <a:close/>
              </a:path>
              <a:path w="354330" h="299720">
                <a:moveTo>
                  <a:pt x="334009" y="15240"/>
                </a:moveTo>
                <a:lnTo>
                  <a:pt x="209550" y="15240"/>
                </a:lnTo>
                <a:lnTo>
                  <a:pt x="212089" y="16510"/>
                </a:lnTo>
                <a:lnTo>
                  <a:pt x="212089" y="17779"/>
                </a:lnTo>
                <a:lnTo>
                  <a:pt x="213359" y="19050"/>
                </a:lnTo>
                <a:lnTo>
                  <a:pt x="214629" y="19050"/>
                </a:lnTo>
                <a:lnTo>
                  <a:pt x="217169" y="21590"/>
                </a:lnTo>
                <a:lnTo>
                  <a:pt x="217169" y="22860"/>
                </a:lnTo>
                <a:lnTo>
                  <a:pt x="218439" y="25400"/>
                </a:lnTo>
                <a:lnTo>
                  <a:pt x="218439" y="26670"/>
                </a:lnTo>
                <a:lnTo>
                  <a:pt x="222250" y="38100"/>
                </a:lnTo>
                <a:lnTo>
                  <a:pt x="222250" y="48260"/>
                </a:lnTo>
                <a:lnTo>
                  <a:pt x="223519" y="53340"/>
                </a:lnTo>
                <a:lnTo>
                  <a:pt x="130809" y="203200"/>
                </a:lnTo>
                <a:lnTo>
                  <a:pt x="157184" y="203200"/>
                </a:lnTo>
                <a:lnTo>
                  <a:pt x="223519" y="97790"/>
                </a:lnTo>
                <a:lnTo>
                  <a:pt x="318769" y="97790"/>
                </a:lnTo>
                <a:lnTo>
                  <a:pt x="318769" y="41910"/>
                </a:lnTo>
                <a:lnTo>
                  <a:pt x="321309" y="31750"/>
                </a:lnTo>
                <a:lnTo>
                  <a:pt x="322579" y="27940"/>
                </a:lnTo>
                <a:lnTo>
                  <a:pt x="323850" y="26670"/>
                </a:lnTo>
                <a:lnTo>
                  <a:pt x="323850" y="25400"/>
                </a:lnTo>
                <a:lnTo>
                  <a:pt x="325119" y="24129"/>
                </a:lnTo>
                <a:lnTo>
                  <a:pt x="325119" y="22860"/>
                </a:lnTo>
                <a:lnTo>
                  <a:pt x="330200" y="17779"/>
                </a:lnTo>
                <a:lnTo>
                  <a:pt x="331469" y="17779"/>
                </a:lnTo>
                <a:lnTo>
                  <a:pt x="334009" y="15240"/>
                </a:lnTo>
                <a:close/>
              </a:path>
              <a:path w="354330" h="299720">
                <a:moveTo>
                  <a:pt x="337819" y="13970"/>
                </a:moveTo>
                <a:lnTo>
                  <a:pt x="207009" y="13970"/>
                </a:lnTo>
                <a:lnTo>
                  <a:pt x="208279" y="15240"/>
                </a:lnTo>
                <a:lnTo>
                  <a:pt x="335279" y="15240"/>
                </a:lnTo>
                <a:lnTo>
                  <a:pt x="337819" y="13970"/>
                </a:lnTo>
                <a:close/>
              </a:path>
              <a:path w="354330" h="299720">
                <a:moveTo>
                  <a:pt x="342900" y="12700"/>
                </a:moveTo>
                <a:lnTo>
                  <a:pt x="204469" y="12700"/>
                </a:lnTo>
                <a:lnTo>
                  <a:pt x="205739" y="13970"/>
                </a:lnTo>
                <a:lnTo>
                  <a:pt x="339089" y="13970"/>
                </a:lnTo>
                <a:lnTo>
                  <a:pt x="342900" y="12700"/>
                </a:lnTo>
                <a:close/>
              </a:path>
              <a:path w="354330" h="299720">
                <a:moveTo>
                  <a:pt x="157479" y="11429"/>
                </a:moveTo>
                <a:lnTo>
                  <a:pt x="3809" y="11429"/>
                </a:lnTo>
                <a:lnTo>
                  <a:pt x="7619" y="12700"/>
                </a:lnTo>
                <a:lnTo>
                  <a:pt x="154939" y="12700"/>
                </a:lnTo>
                <a:lnTo>
                  <a:pt x="157479" y="11429"/>
                </a:lnTo>
                <a:close/>
              </a:path>
              <a:path w="354330" h="299720">
                <a:moveTo>
                  <a:pt x="350519" y="11429"/>
                </a:moveTo>
                <a:lnTo>
                  <a:pt x="195579" y="11429"/>
                </a:lnTo>
                <a:lnTo>
                  <a:pt x="199389" y="12700"/>
                </a:lnTo>
                <a:lnTo>
                  <a:pt x="346709" y="12700"/>
                </a:lnTo>
                <a:lnTo>
                  <a:pt x="350519" y="11429"/>
                </a:lnTo>
                <a:close/>
              </a:path>
              <a:path w="354330" h="299720">
                <a:moveTo>
                  <a:pt x="162559" y="0"/>
                </a:moveTo>
                <a:lnTo>
                  <a:pt x="0" y="0"/>
                </a:lnTo>
                <a:lnTo>
                  <a:pt x="0" y="11429"/>
                </a:lnTo>
                <a:lnTo>
                  <a:pt x="162559" y="11429"/>
                </a:lnTo>
                <a:lnTo>
                  <a:pt x="162559" y="0"/>
                </a:lnTo>
                <a:close/>
              </a:path>
              <a:path w="354330" h="299720">
                <a:moveTo>
                  <a:pt x="354329" y="0"/>
                </a:moveTo>
                <a:lnTo>
                  <a:pt x="191769" y="0"/>
                </a:lnTo>
                <a:lnTo>
                  <a:pt x="191769" y="11429"/>
                </a:lnTo>
                <a:lnTo>
                  <a:pt x="354329" y="11429"/>
                </a:lnTo>
                <a:lnTo>
                  <a:pt x="35432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56460" y="144779"/>
            <a:ext cx="354330" cy="299720"/>
          </a:xfrm>
          <a:custGeom>
            <a:avLst/>
            <a:gdLst/>
            <a:ahLst/>
            <a:cxnLst/>
            <a:rect l="l" t="t" r="r" b="b"/>
            <a:pathLst>
              <a:path w="354330" h="299720">
                <a:moveTo>
                  <a:pt x="191769" y="299720"/>
                </a:moveTo>
                <a:lnTo>
                  <a:pt x="191769" y="287020"/>
                </a:lnTo>
                <a:lnTo>
                  <a:pt x="195579" y="287020"/>
                </a:lnTo>
                <a:lnTo>
                  <a:pt x="199389" y="287020"/>
                </a:lnTo>
                <a:lnTo>
                  <a:pt x="203200" y="285750"/>
                </a:lnTo>
                <a:lnTo>
                  <a:pt x="205739" y="284480"/>
                </a:lnTo>
                <a:lnTo>
                  <a:pt x="208279" y="283210"/>
                </a:lnTo>
                <a:lnTo>
                  <a:pt x="210819" y="281940"/>
                </a:lnTo>
                <a:lnTo>
                  <a:pt x="213359" y="279400"/>
                </a:lnTo>
                <a:lnTo>
                  <a:pt x="214629" y="276860"/>
                </a:lnTo>
                <a:lnTo>
                  <a:pt x="217169" y="274320"/>
                </a:lnTo>
                <a:lnTo>
                  <a:pt x="218439" y="270510"/>
                </a:lnTo>
                <a:lnTo>
                  <a:pt x="219709" y="266700"/>
                </a:lnTo>
                <a:lnTo>
                  <a:pt x="220979" y="262890"/>
                </a:lnTo>
                <a:lnTo>
                  <a:pt x="222250" y="259080"/>
                </a:lnTo>
                <a:lnTo>
                  <a:pt x="222250" y="255270"/>
                </a:lnTo>
                <a:lnTo>
                  <a:pt x="223519" y="245110"/>
                </a:lnTo>
                <a:lnTo>
                  <a:pt x="223519" y="97790"/>
                </a:lnTo>
                <a:lnTo>
                  <a:pt x="130809" y="245110"/>
                </a:lnTo>
                <a:lnTo>
                  <a:pt x="132079" y="254000"/>
                </a:lnTo>
                <a:lnTo>
                  <a:pt x="133350" y="259080"/>
                </a:lnTo>
                <a:lnTo>
                  <a:pt x="133350" y="262890"/>
                </a:lnTo>
                <a:lnTo>
                  <a:pt x="134619" y="266700"/>
                </a:lnTo>
                <a:lnTo>
                  <a:pt x="135889" y="270510"/>
                </a:lnTo>
                <a:lnTo>
                  <a:pt x="137159" y="273050"/>
                </a:lnTo>
                <a:lnTo>
                  <a:pt x="139700" y="276860"/>
                </a:lnTo>
                <a:lnTo>
                  <a:pt x="140969" y="279400"/>
                </a:lnTo>
                <a:lnTo>
                  <a:pt x="143509" y="280670"/>
                </a:lnTo>
                <a:lnTo>
                  <a:pt x="146050" y="283210"/>
                </a:lnTo>
                <a:lnTo>
                  <a:pt x="148589" y="284480"/>
                </a:lnTo>
                <a:lnTo>
                  <a:pt x="152400" y="285750"/>
                </a:lnTo>
                <a:lnTo>
                  <a:pt x="154939" y="287020"/>
                </a:lnTo>
                <a:lnTo>
                  <a:pt x="158750" y="287020"/>
                </a:lnTo>
                <a:lnTo>
                  <a:pt x="162559" y="287020"/>
                </a:lnTo>
                <a:lnTo>
                  <a:pt x="162559" y="299720"/>
                </a:lnTo>
                <a:lnTo>
                  <a:pt x="0" y="299720"/>
                </a:lnTo>
                <a:lnTo>
                  <a:pt x="0" y="287020"/>
                </a:lnTo>
                <a:lnTo>
                  <a:pt x="5079" y="287020"/>
                </a:lnTo>
                <a:lnTo>
                  <a:pt x="8889" y="287020"/>
                </a:lnTo>
                <a:lnTo>
                  <a:pt x="12700" y="285750"/>
                </a:lnTo>
                <a:lnTo>
                  <a:pt x="15239" y="285750"/>
                </a:lnTo>
                <a:lnTo>
                  <a:pt x="16509" y="284480"/>
                </a:lnTo>
                <a:lnTo>
                  <a:pt x="17779" y="284480"/>
                </a:lnTo>
                <a:lnTo>
                  <a:pt x="20319" y="283210"/>
                </a:lnTo>
                <a:lnTo>
                  <a:pt x="21589" y="283210"/>
                </a:lnTo>
                <a:lnTo>
                  <a:pt x="22859" y="281940"/>
                </a:lnTo>
                <a:lnTo>
                  <a:pt x="24129" y="280670"/>
                </a:lnTo>
                <a:lnTo>
                  <a:pt x="25400" y="279400"/>
                </a:lnTo>
                <a:lnTo>
                  <a:pt x="26669" y="278130"/>
                </a:lnTo>
                <a:lnTo>
                  <a:pt x="27939" y="278130"/>
                </a:lnTo>
                <a:lnTo>
                  <a:pt x="29209" y="275590"/>
                </a:lnTo>
                <a:lnTo>
                  <a:pt x="29209" y="274320"/>
                </a:lnTo>
                <a:lnTo>
                  <a:pt x="30479" y="273050"/>
                </a:lnTo>
                <a:lnTo>
                  <a:pt x="31750" y="271780"/>
                </a:lnTo>
                <a:lnTo>
                  <a:pt x="33019" y="267970"/>
                </a:lnTo>
                <a:lnTo>
                  <a:pt x="34289" y="262890"/>
                </a:lnTo>
                <a:lnTo>
                  <a:pt x="34289" y="259080"/>
                </a:lnTo>
                <a:lnTo>
                  <a:pt x="35559" y="252730"/>
                </a:lnTo>
                <a:lnTo>
                  <a:pt x="35559" y="45720"/>
                </a:lnTo>
                <a:lnTo>
                  <a:pt x="34289" y="41910"/>
                </a:lnTo>
                <a:lnTo>
                  <a:pt x="33019" y="36829"/>
                </a:lnTo>
                <a:lnTo>
                  <a:pt x="31750" y="33020"/>
                </a:lnTo>
                <a:lnTo>
                  <a:pt x="30479" y="29210"/>
                </a:lnTo>
                <a:lnTo>
                  <a:pt x="29209" y="25400"/>
                </a:lnTo>
                <a:lnTo>
                  <a:pt x="26669" y="22860"/>
                </a:lnTo>
                <a:lnTo>
                  <a:pt x="24129" y="20320"/>
                </a:lnTo>
                <a:lnTo>
                  <a:pt x="21589" y="17779"/>
                </a:lnTo>
                <a:lnTo>
                  <a:pt x="19050" y="16510"/>
                </a:lnTo>
                <a:lnTo>
                  <a:pt x="15239" y="13970"/>
                </a:lnTo>
                <a:lnTo>
                  <a:pt x="11429" y="12700"/>
                </a:lnTo>
                <a:lnTo>
                  <a:pt x="7619" y="12700"/>
                </a:lnTo>
                <a:lnTo>
                  <a:pt x="3809" y="11429"/>
                </a:lnTo>
                <a:lnTo>
                  <a:pt x="0" y="11429"/>
                </a:lnTo>
                <a:lnTo>
                  <a:pt x="0" y="0"/>
                </a:lnTo>
                <a:lnTo>
                  <a:pt x="162559" y="0"/>
                </a:lnTo>
                <a:lnTo>
                  <a:pt x="162559" y="11429"/>
                </a:lnTo>
                <a:lnTo>
                  <a:pt x="157479" y="11429"/>
                </a:lnTo>
                <a:lnTo>
                  <a:pt x="154939" y="12700"/>
                </a:lnTo>
                <a:lnTo>
                  <a:pt x="151129" y="12700"/>
                </a:lnTo>
                <a:lnTo>
                  <a:pt x="148589" y="13970"/>
                </a:lnTo>
                <a:lnTo>
                  <a:pt x="147319" y="13970"/>
                </a:lnTo>
                <a:lnTo>
                  <a:pt x="146050" y="15240"/>
                </a:lnTo>
                <a:lnTo>
                  <a:pt x="144779" y="15240"/>
                </a:lnTo>
                <a:lnTo>
                  <a:pt x="143509" y="16510"/>
                </a:lnTo>
                <a:lnTo>
                  <a:pt x="142239" y="16510"/>
                </a:lnTo>
                <a:lnTo>
                  <a:pt x="140969" y="17779"/>
                </a:lnTo>
                <a:lnTo>
                  <a:pt x="139700" y="19050"/>
                </a:lnTo>
                <a:lnTo>
                  <a:pt x="139700" y="20320"/>
                </a:lnTo>
                <a:lnTo>
                  <a:pt x="138429" y="20320"/>
                </a:lnTo>
                <a:lnTo>
                  <a:pt x="137159" y="21590"/>
                </a:lnTo>
                <a:lnTo>
                  <a:pt x="135889" y="22860"/>
                </a:lnTo>
                <a:lnTo>
                  <a:pt x="135889" y="25400"/>
                </a:lnTo>
                <a:lnTo>
                  <a:pt x="134619" y="26670"/>
                </a:lnTo>
                <a:lnTo>
                  <a:pt x="133350" y="30479"/>
                </a:lnTo>
                <a:lnTo>
                  <a:pt x="133350" y="34290"/>
                </a:lnTo>
                <a:lnTo>
                  <a:pt x="132079" y="38100"/>
                </a:lnTo>
                <a:lnTo>
                  <a:pt x="132079" y="44450"/>
                </a:lnTo>
                <a:lnTo>
                  <a:pt x="130809" y="49529"/>
                </a:lnTo>
                <a:lnTo>
                  <a:pt x="130809" y="55879"/>
                </a:lnTo>
                <a:lnTo>
                  <a:pt x="130809" y="203200"/>
                </a:lnTo>
                <a:lnTo>
                  <a:pt x="223519" y="53340"/>
                </a:lnTo>
                <a:lnTo>
                  <a:pt x="222250" y="48260"/>
                </a:lnTo>
                <a:lnTo>
                  <a:pt x="222250" y="43179"/>
                </a:lnTo>
                <a:lnTo>
                  <a:pt x="222250" y="38100"/>
                </a:lnTo>
                <a:lnTo>
                  <a:pt x="220979" y="34290"/>
                </a:lnTo>
                <a:lnTo>
                  <a:pt x="219709" y="30479"/>
                </a:lnTo>
                <a:lnTo>
                  <a:pt x="218439" y="26670"/>
                </a:lnTo>
                <a:lnTo>
                  <a:pt x="218439" y="25400"/>
                </a:lnTo>
                <a:lnTo>
                  <a:pt x="217169" y="22860"/>
                </a:lnTo>
                <a:lnTo>
                  <a:pt x="217169" y="21590"/>
                </a:lnTo>
                <a:lnTo>
                  <a:pt x="215900" y="20320"/>
                </a:lnTo>
                <a:lnTo>
                  <a:pt x="214629" y="19050"/>
                </a:lnTo>
                <a:lnTo>
                  <a:pt x="213359" y="19050"/>
                </a:lnTo>
                <a:lnTo>
                  <a:pt x="212089" y="17779"/>
                </a:lnTo>
                <a:lnTo>
                  <a:pt x="212089" y="16510"/>
                </a:lnTo>
                <a:lnTo>
                  <a:pt x="209550" y="15240"/>
                </a:lnTo>
                <a:lnTo>
                  <a:pt x="208279" y="15240"/>
                </a:lnTo>
                <a:lnTo>
                  <a:pt x="207009" y="13970"/>
                </a:lnTo>
                <a:lnTo>
                  <a:pt x="205739" y="13970"/>
                </a:lnTo>
                <a:lnTo>
                  <a:pt x="204469" y="12700"/>
                </a:lnTo>
                <a:lnTo>
                  <a:pt x="203200" y="12700"/>
                </a:lnTo>
                <a:lnTo>
                  <a:pt x="200659" y="12700"/>
                </a:lnTo>
                <a:lnTo>
                  <a:pt x="199389" y="12700"/>
                </a:lnTo>
                <a:lnTo>
                  <a:pt x="195579" y="11429"/>
                </a:lnTo>
                <a:lnTo>
                  <a:pt x="191769" y="11429"/>
                </a:lnTo>
                <a:lnTo>
                  <a:pt x="191769" y="0"/>
                </a:lnTo>
                <a:lnTo>
                  <a:pt x="354329" y="0"/>
                </a:lnTo>
                <a:lnTo>
                  <a:pt x="354329" y="11429"/>
                </a:lnTo>
                <a:lnTo>
                  <a:pt x="350519" y="11429"/>
                </a:lnTo>
                <a:lnTo>
                  <a:pt x="346709" y="12700"/>
                </a:lnTo>
                <a:lnTo>
                  <a:pt x="342900" y="12700"/>
                </a:lnTo>
                <a:lnTo>
                  <a:pt x="339089" y="13970"/>
                </a:lnTo>
                <a:lnTo>
                  <a:pt x="337819" y="13970"/>
                </a:lnTo>
                <a:lnTo>
                  <a:pt x="335279" y="15240"/>
                </a:lnTo>
                <a:lnTo>
                  <a:pt x="334009" y="15240"/>
                </a:lnTo>
                <a:lnTo>
                  <a:pt x="332739" y="16510"/>
                </a:lnTo>
                <a:lnTo>
                  <a:pt x="331469" y="17779"/>
                </a:lnTo>
                <a:lnTo>
                  <a:pt x="330200" y="17779"/>
                </a:lnTo>
                <a:lnTo>
                  <a:pt x="328929" y="19050"/>
                </a:lnTo>
                <a:lnTo>
                  <a:pt x="327659" y="20320"/>
                </a:lnTo>
                <a:lnTo>
                  <a:pt x="326389" y="21590"/>
                </a:lnTo>
                <a:lnTo>
                  <a:pt x="325119" y="22860"/>
                </a:lnTo>
                <a:lnTo>
                  <a:pt x="325119" y="24129"/>
                </a:lnTo>
                <a:lnTo>
                  <a:pt x="323850" y="25400"/>
                </a:lnTo>
                <a:lnTo>
                  <a:pt x="323850" y="26670"/>
                </a:lnTo>
                <a:lnTo>
                  <a:pt x="322579" y="27940"/>
                </a:lnTo>
                <a:lnTo>
                  <a:pt x="321309" y="31750"/>
                </a:lnTo>
                <a:lnTo>
                  <a:pt x="320039" y="36829"/>
                </a:lnTo>
                <a:lnTo>
                  <a:pt x="318769" y="41910"/>
                </a:lnTo>
                <a:lnTo>
                  <a:pt x="318769" y="46990"/>
                </a:lnTo>
                <a:lnTo>
                  <a:pt x="318769" y="52070"/>
                </a:lnTo>
                <a:lnTo>
                  <a:pt x="318769" y="242570"/>
                </a:lnTo>
                <a:lnTo>
                  <a:pt x="318769" y="248920"/>
                </a:lnTo>
                <a:lnTo>
                  <a:pt x="318769" y="255270"/>
                </a:lnTo>
                <a:lnTo>
                  <a:pt x="320039" y="260350"/>
                </a:lnTo>
                <a:lnTo>
                  <a:pt x="321309" y="265430"/>
                </a:lnTo>
                <a:lnTo>
                  <a:pt x="321309" y="269240"/>
                </a:lnTo>
                <a:lnTo>
                  <a:pt x="322579" y="271780"/>
                </a:lnTo>
                <a:lnTo>
                  <a:pt x="323850" y="273050"/>
                </a:lnTo>
                <a:lnTo>
                  <a:pt x="323850" y="274320"/>
                </a:lnTo>
                <a:lnTo>
                  <a:pt x="325119" y="275590"/>
                </a:lnTo>
                <a:lnTo>
                  <a:pt x="325119" y="278130"/>
                </a:lnTo>
                <a:lnTo>
                  <a:pt x="326389" y="278130"/>
                </a:lnTo>
                <a:lnTo>
                  <a:pt x="327659" y="279400"/>
                </a:lnTo>
                <a:lnTo>
                  <a:pt x="328929" y="280670"/>
                </a:lnTo>
                <a:lnTo>
                  <a:pt x="330200" y="281940"/>
                </a:lnTo>
                <a:lnTo>
                  <a:pt x="331469" y="281940"/>
                </a:lnTo>
                <a:lnTo>
                  <a:pt x="332739" y="283210"/>
                </a:lnTo>
                <a:lnTo>
                  <a:pt x="335279" y="284480"/>
                </a:lnTo>
                <a:lnTo>
                  <a:pt x="336550" y="284480"/>
                </a:lnTo>
                <a:lnTo>
                  <a:pt x="337819" y="285750"/>
                </a:lnTo>
                <a:lnTo>
                  <a:pt x="340359" y="285750"/>
                </a:lnTo>
                <a:lnTo>
                  <a:pt x="341629" y="287020"/>
                </a:lnTo>
                <a:lnTo>
                  <a:pt x="345439" y="287020"/>
                </a:lnTo>
                <a:lnTo>
                  <a:pt x="350519" y="287020"/>
                </a:lnTo>
                <a:lnTo>
                  <a:pt x="354329" y="287020"/>
                </a:lnTo>
                <a:lnTo>
                  <a:pt x="354329" y="299720"/>
                </a:lnTo>
                <a:lnTo>
                  <a:pt x="191769" y="29972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15260" y="144779"/>
            <a:ext cx="363220" cy="304800"/>
          </a:xfrm>
          <a:custGeom>
            <a:avLst/>
            <a:gdLst/>
            <a:ahLst/>
            <a:cxnLst/>
            <a:rect l="l" t="t" r="r" b="b"/>
            <a:pathLst>
              <a:path w="363219" h="304800">
                <a:moveTo>
                  <a:pt x="66039" y="303530"/>
                </a:moveTo>
                <a:lnTo>
                  <a:pt x="53339" y="303530"/>
                </a:lnTo>
                <a:lnTo>
                  <a:pt x="59689" y="304800"/>
                </a:lnTo>
                <a:lnTo>
                  <a:pt x="66039" y="303530"/>
                </a:lnTo>
                <a:close/>
              </a:path>
              <a:path w="363219" h="304800">
                <a:moveTo>
                  <a:pt x="59689" y="210820"/>
                </a:moveTo>
                <a:lnTo>
                  <a:pt x="27939" y="210820"/>
                </a:lnTo>
                <a:lnTo>
                  <a:pt x="25400" y="212090"/>
                </a:lnTo>
                <a:lnTo>
                  <a:pt x="24129" y="212090"/>
                </a:lnTo>
                <a:lnTo>
                  <a:pt x="21589" y="213360"/>
                </a:lnTo>
                <a:lnTo>
                  <a:pt x="20319" y="214630"/>
                </a:lnTo>
                <a:lnTo>
                  <a:pt x="17779" y="215900"/>
                </a:lnTo>
                <a:lnTo>
                  <a:pt x="15239" y="218440"/>
                </a:lnTo>
                <a:lnTo>
                  <a:pt x="11429" y="220980"/>
                </a:lnTo>
                <a:lnTo>
                  <a:pt x="8889" y="224790"/>
                </a:lnTo>
                <a:lnTo>
                  <a:pt x="7619" y="226060"/>
                </a:lnTo>
                <a:lnTo>
                  <a:pt x="6350" y="228600"/>
                </a:lnTo>
                <a:lnTo>
                  <a:pt x="5079" y="229870"/>
                </a:lnTo>
                <a:lnTo>
                  <a:pt x="5079" y="231140"/>
                </a:lnTo>
                <a:lnTo>
                  <a:pt x="2539" y="234950"/>
                </a:lnTo>
                <a:lnTo>
                  <a:pt x="1269" y="238760"/>
                </a:lnTo>
                <a:lnTo>
                  <a:pt x="0" y="243840"/>
                </a:lnTo>
                <a:lnTo>
                  <a:pt x="0" y="262890"/>
                </a:lnTo>
                <a:lnTo>
                  <a:pt x="2539" y="267970"/>
                </a:lnTo>
                <a:lnTo>
                  <a:pt x="2539" y="270510"/>
                </a:lnTo>
                <a:lnTo>
                  <a:pt x="3809" y="273050"/>
                </a:lnTo>
                <a:lnTo>
                  <a:pt x="5079" y="274320"/>
                </a:lnTo>
                <a:lnTo>
                  <a:pt x="6350" y="276860"/>
                </a:lnTo>
                <a:lnTo>
                  <a:pt x="7619" y="278130"/>
                </a:lnTo>
                <a:lnTo>
                  <a:pt x="8889" y="280670"/>
                </a:lnTo>
                <a:lnTo>
                  <a:pt x="12700" y="284480"/>
                </a:lnTo>
                <a:lnTo>
                  <a:pt x="16509" y="289560"/>
                </a:lnTo>
                <a:lnTo>
                  <a:pt x="17779" y="290830"/>
                </a:lnTo>
                <a:lnTo>
                  <a:pt x="20319" y="292100"/>
                </a:lnTo>
                <a:lnTo>
                  <a:pt x="22859" y="294640"/>
                </a:lnTo>
                <a:lnTo>
                  <a:pt x="35559" y="300990"/>
                </a:lnTo>
                <a:lnTo>
                  <a:pt x="38100" y="300990"/>
                </a:lnTo>
                <a:lnTo>
                  <a:pt x="40639" y="302260"/>
                </a:lnTo>
                <a:lnTo>
                  <a:pt x="46989" y="303530"/>
                </a:lnTo>
                <a:lnTo>
                  <a:pt x="72389" y="303530"/>
                </a:lnTo>
                <a:lnTo>
                  <a:pt x="78739" y="302260"/>
                </a:lnTo>
                <a:lnTo>
                  <a:pt x="83819" y="300990"/>
                </a:lnTo>
                <a:lnTo>
                  <a:pt x="88900" y="298450"/>
                </a:lnTo>
                <a:lnTo>
                  <a:pt x="95250" y="297180"/>
                </a:lnTo>
                <a:lnTo>
                  <a:pt x="100329" y="293370"/>
                </a:lnTo>
                <a:lnTo>
                  <a:pt x="106679" y="289560"/>
                </a:lnTo>
                <a:lnTo>
                  <a:pt x="110489" y="287020"/>
                </a:lnTo>
                <a:lnTo>
                  <a:pt x="115569" y="281940"/>
                </a:lnTo>
                <a:lnTo>
                  <a:pt x="120650" y="278130"/>
                </a:lnTo>
                <a:lnTo>
                  <a:pt x="124459" y="273050"/>
                </a:lnTo>
                <a:lnTo>
                  <a:pt x="125475" y="270510"/>
                </a:lnTo>
                <a:lnTo>
                  <a:pt x="86359" y="270510"/>
                </a:lnTo>
                <a:lnTo>
                  <a:pt x="86359" y="269240"/>
                </a:lnTo>
                <a:lnTo>
                  <a:pt x="85089" y="269240"/>
                </a:lnTo>
                <a:lnTo>
                  <a:pt x="81279" y="265430"/>
                </a:lnTo>
                <a:lnTo>
                  <a:pt x="81279" y="264160"/>
                </a:lnTo>
                <a:lnTo>
                  <a:pt x="80009" y="262890"/>
                </a:lnTo>
                <a:lnTo>
                  <a:pt x="80009" y="245110"/>
                </a:lnTo>
                <a:lnTo>
                  <a:pt x="78739" y="241300"/>
                </a:lnTo>
                <a:lnTo>
                  <a:pt x="78739" y="236220"/>
                </a:lnTo>
                <a:lnTo>
                  <a:pt x="74929" y="224790"/>
                </a:lnTo>
                <a:lnTo>
                  <a:pt x="64769" y="214630"/>
                </a:lnTo>
                <a:lnTo>
                  <a:pt x="62229" y="213360"/>
                </a:lnTo>
                <a:lnTo>
                  <a:pt x="59689" y="210820"/>
                </a:lnTo>
                <a:close/>
              </a:path>
              <a:path w="363219" h="304800">
                <a:moveTo>
                  <a:pt x="363219" y="287020"/>
                </a:moveTo>
                <a:lnTo>
                  <a:pt x="193039" y="287020"/>
                </a:lnTo>
                <a:lnTo>
                  <a:pt x="193039" y="299720"/>
                </a:lnTo>
                <a:lnTo>
                  <a:pt x="363219" y="299720"/>
                </a:lnTo>
                <a:lnTo>
                  <a:pt x="363219" y="287020"/>
                </a:lnTo>
                <a:close/>
              </a:path>
              <a:path w="363219" h="304800">
                <a:moveTo>
                  <a:pt x="337819" y="20320"/>
                </a:moveTo>
                <a:lnTo>
                  <a:pt x="232409" y="20320"/>
                </a:lnTo>
                <a:lnTo>
                  <a:pt x="232409" y="257810"/>
                </a:lnTo>
                <a:lnTo>
                  <a:pt x="229869" y="267970"/>
                </a:lnTo>
                <a:lnTo>
                  <a:pt x="229869" y="270510"/>
                </a:lnTo>
                <a:lnTo>
                  <a:pt x="227329" y="273050"/>
                </a:lnTo>
                <a:lnTo>
                  <a:pt x="226059" y="275590"/>
                </a:lnTo>
                <a:lnTo>
                  <a:pt x="226059" y="276860"/>
                </a:lnTo>
                <a:lnTo>
                  <a:pt x="223519" y="279400"/>
                </a:lnTo>
                <a:lnTo>
                  <a:pt x="222250" y="279400"/>
                </a:lnTo>
                <a:lnTo>
                  <a:pt x="219709" y="281940"/>
                </a:lnTo>
                <a:lnTo>
                  <a:pt x="212089" y="284480"/>
                </a:lnTo>
                <a:lnTo>
                  <a:pt x="209550" y="285750"/>
                </a:lnTo>
                <a:lnTo>
                  <a:pt x="205739" y="287020"/>
                </a:lnTo>
                <a:lnTo>
                  <a:pt x="351789" y="287020"/>
                </a:lnTo>
                <a:lnTo>
                  <a:pt x="349250" y="285750"/>
                </a:lnTo>
                <a:lnTo>
                  <a:pt x="347979" y="285750"/>
                </a:lnTo>
                <a:lnTo>
                  <a:pt x="346709" y="284480"/>
                </a:lnTo>
                <a:lnTo>
                  <a:pt x="344169" y="284480"/>
                </a:lnTo>
                <a:lnTo>
                  <a:pt x="341629" y="281940"/>
                </a:lnTo>
                <a:lnTo>
                  <a:pt x="340359" y="281940"/>
                </a:lnTo>
                <a:lnTo>
                  <a:pt x="335279" y="276860"/>
                </a:lnTo>
                <a:lnTo>
                  <a:pt x="335279" y="275590"/>
                </a:lnTo>
                <a:lnTo>
                  <a:pt x="332739" y="273050"/>
                </a:lnTo>
                <a:lnTo>
                  <a:pt x="332739" y="271780"/>
                </a:lnTo>
                <a:lnTo>
                  <a:pt x="330200" y="264160"/>
                </a:lnTo>
                <a:lnTo>
                  <a:pt x="330200" y="260350"/>
                </a:lnTo>
                <a:lnTo>
                  <a:pt x="328929" y="255270"/>
                </a:lnTo>
                <a:lnTo>
                  <a:pt x="328929" y="41910"/>
                </a:lnTo>
                <a:lnTo>
                  <a:pt x="330200" y="38100"/>
                </a:lnTo>
                <a:lnTo>
                  <a:pt x="330200" y="34290"/>
                </a:lnTo>
                <a:lnTo>
                  <a:pt x="332739" y="26670"/>
                </a:lnTo>
                <a:lnTo>
                  <a:pt x="335279" y="25400"/>
                </a:lnTo>
                <a:lnTo>
                  <a:pt x="336550" y="21590"/>
                </a:lnTo>
                <a:lnTo>
                  <a:pt x="337819" y="20320"/>
                </a:lnTo>
                <a:close/>
              </a:path>
              <a:path w="363219" h="304800">
                <a:moveTo>
                  <a:pt x="351789" y="12700"/>
                </a:moveTo>
                <a:lnTo>
                  <a:pt x="90169" y="12700"/>
                </a:lnTo>
                <a:lnTo>
                  <a:pt x="95250" y="13970"/>
                </a:lnTo>
                <a:lnTo>
                  <a:pt x="96519" y="13970"/>
                </a:lnTo>
                <a:lnTo>
                  <a:pt x="99059" y="15240"/>
                </a:lnTo>
                <a:lnTo>
                  <a:pt x="100329" y="15240"/>
                </a:lnTo>
                <a:lnTo>
                  <a:pt x="102869" y="16510"/>
                </a:lnTo>
                <a:lnTo>
                  <a:pt x="104139" y="17779"/>
                </a:lnTo>
                <a:lnTo>
                  <a:pt x="105409" y="17779"/>
                </a:lnTo>
                <a:lnTo>
                  <a:pt x="110489" y="22860"/>
                </a:lnTo>
                <a:lnTo>
                  <a:pt x="111759" y="25400"/>
                </a:lnTo>
                <a:lnTo>
                  <a:pt x="113029" y="26670"/>
                </a:lnTo>
                <a:lnTo>
                  <a:pt x="113029" y="27940"/>
                </a:lnTo>
                <a:lnTo>
                  <a:pt x="114300" y="29210"/>
                </a:lnTo>
                <a:lnTo>
                  <a:pt x="115569" y="34290"/>
                </a:lnTo>
                <a:lnTo>
                  <a:pt x="116839" y="38100"/>
                </a:lnTo>
                <a:lnTo>
                  <a:pt x="118109" y="44450"/>
                </a:lnTo>
                <a:lnTo>
                  <a:pt x="118109" y="49529"/>
                </a:lnTo>
                <a:lnTo>
                  <a:pt x="119379" y="55879"/>
                </a:lnTo>
                <a:lnTo>
                  <a:pt x="119379" y="151129"/>
                </a:lnTo>
                <a:lnTo>
                  <a:pt x="118109" y="184150"/>
                </a:lnTo>
                <a:lnTo>
                  <a:pt x="115569" y="222250"/>
                </a:lnTo>
                <a:lnTo>
                  <a:pt x="110489" y="246380"/>
                </a:lnTo>
                <a:lnTo>
                  <a:pt x="109219" y="251460"/>
                </a:lnTo>
                <a:lnTo>
                  <a:pt x="105409" y="259080"/>
                </a:lnTo>
                <a:lnTo>
                  <a:pt x="102869" y="261620"/>
                </a:lnTo>
                <a:lnTo>
                  <a:pt x="101600" y="264160"/>
                </a:lnTo>
                <a:lnTo>
                  <a:pt x="99059" y="265430"/>
                </a:lnTo>
                <a:lnTo>
                  <a:pt x="96519" y="267970"/>
                </a:lnTo>
                <a:lnTo>
                  <a:pt x="93979" y="267970"/>
                </a:lnTo>
                <a:lnTo>
                  <a:pt x="92709" y="269240"/>
                </a:lnTo>
                <a:lnTo>
                  <a:pt x="91439" y="269240"/>
                </a:lnTo>
                <a:lnTo>
                  <a:pt x="88900" y="270510"/>
                </a:lnTo>
                <a:lnTo>
                  <a:pt x="125475" y="270510"/>
                </a:lnTo>
                <a:lnTo>
                  <a:pt x="127000" y="266700"/>
                </a:lnTo>
                <a:lnTo>
                  <a:pt x="130809" y="261620"/>
                </a:lnTo>
                <a:lnTo>
                  <a:pt x="133350" y="255270"/>
                </a:lnTo>
                <a:lnTo>
                  <a:pt x="134619" y="248920"/>
                </a:lnTo>
                <a:lnTo>
                  <a:pt x="137159" y="241300"/>
                </a:lnTo>
                <a:lnTo>
                  <a:pt x="138429" y="232410"/>
                </a:lnTo>
                <a:lnTo>
                  <a:pt x="139700" y="222250"/>
                </a:lnTo>
                <a:lnTo>
                  <a:pt x="140969" y="210820"/>
                </a:lnTo>
                <a:lnTo>
                  <a:pt x="142239" y="184150"/>
                </a:lnTo>
                <a:lnTo>
                  <a:pt x="142239" y="20320"/>
                </a:lnTo>
                <a:lnTo>
                  <a:pt x="337819" y="20320"/>
                </a:lnTo>
                <a:lnTo>
                  <a:pt x="339089" y="19050"/>
                </a:lnTo>
                <a:lnTo>
                  <a:pt x="341629" y="17779"/>
                </a:lnTo>
                <a:lnTo>
                  <a:pt x="344169" y="15240"/>
                </a:lnTo>
                <a:lnTo>
                  <a:pt x="351789" y="12700"/>
                </a:lnTo>
                <a:close/>
              </a:path>
              <a:path w="363219" h="304800">
                <a:moveTo>
                  <a:pt x="52069" y="209550"/>
                </a:moveTo>
                <a:lnTo>
                  <a:pt x="31750" y="209550"/>
                </a:lnTo>
                <a:lnTo>
                  <a:pt x="29209" y="210820"/>
                </a:lnTo>
                <a:lnTo>
                  <a:pt x="55879" y="210820"/>
                </a:lnTo>
                <a:lnTo>
                  <a:pt x="52069" y="209550"/>
                </a:lnTo>
                <a:close/>
              </a:path>
              <a:path w="363219" h="304800">
                <a:moveTo>
                  <a:pt x="43179" y="208279"/>
                </a:moveTo>
                <a:lnTo>
                  <a:pt x="38100" y="209550"/>
                </a:lnTo>
                <a:lnTo>
                  <a:pt x="48259" y="209550"/>
                </a:lnTo>
                <a:lnTo>
                  <a:pt x="43179" y="208279"/>
                </a:lnTo>
                <a:close/>
              </a:path>
              <a:path w="363219" h="304800">
                <a:moveTo>
                  <a:pt x="363219" y="0"/>
                </a:moveTo>
                <a:lnTo>
                  <a:pt x="81279" y="0"/>
                </a:lnTo>
                <a:lnTo>
                  <a:pt x="81279" y="12700"/>
                </a:lnTo>
                <a:lnTo>
                  <a:pt x="354329" y="12700"/>
                </a:lnTo>
                <a:lnTo>
                  <a:pt x="359409" y="11429"/>
                </a:lnTo>
                <a:lnTo>
                  <a:pt x="363219" y="11429"/>
                </a:lnTo>
                <a:lnTo>
                  <a:pt x="36321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15260" y="144779"/>
            <a:ext cx="363220" cy="304800"/>
          </a:xfrm>
          <a:custGeom>
            <a:avLst/>
            <a:gdLst/>
            <a:ahLst/>
            <a:cxnLst/>
            <a:rect l="l" t="t" r="r" b="b"/>
            <a:pathLst>
              <a:path w="363219" h="304800">
                <a:moveTo>
                  <a:pt x="193039" y="299720"/>
                </a:moveTo>
                <a:lnTo>
                  <a:pt x="193039" y="287020"/>
                </a:lnTo>
                <a:lnTo>
                  <a:pt x="198119" y="287020"/>
                </a:lnTo>
                <a:lnTo>
                  <a:pt x="201929" y="287020"/>
                </a:lnTo>
                <a:lnTo>
                  <a:pt x="205739" y="287020"/>
                </a:lnTo>
                <a:lnTo>
                  <a:pt x="209550" y="285750"/>
                </a:lnTo>
                <a:lnTo>
                  <a:pt x="212089" y="284480"/>
                </a:lnTo>
                <a:lnTo>
                  <a:pt x="215900" y="283210"/>
                </a:lnTo>
                <a:lnTo>
                  <a:pt x="219709" y="281940"/>
                </a:lnTo>
                <a:lnTo>
                  <a:pt x="222250" y="279400"/>
                </a:lnTo>
                <a:lnTo>
                  <a:pt x="223519" y="279400"/>
                </a:lnTo>
                <a:lnTo>
                  <a:pt x="224789" y="278130"/>
                </a:lnTo>
                <a:lnTo>
                  <a:pt x="226059" y="276860"/>
                </a:lnTo>
                <a:lnTo>
                  <a:pt x="226059" y="275590"/>
                </a:lnTo>
                <a:lnTo>
                  <a:pt x="227329" y="273050"/>
                </a:lnTo>
                <a:lnTo>
                  <a:pt x="228600" y="271780"/>
                </a:lnTo>
                <a:lnTo>
                  <a:pt x="229869" y="270510"/>
                </a:lnTo>
                <a:lnTo>
                  <a:pt x="229869" y="267970"/>
                </a:lnTo>
                <a:lnTo>
                  <a:pt x="231139" y="262890"/>
                </a:lnTo>
                <a:lnTo>
                  <a:pt x="232409" y="257810"/>
                </a:lnTo>
                <a:lnTo>
                  <a:pt x="232409" y="252730"/>
                </a:lnTo>
                <a:lnTo>
                  <a:pt x="232409" y="246380"/>
                </a:lnTo>
                <a:lnTo>
                  <a:pt x="232409" y="20320"/>
                </a:lnTo>
                <a:lnTo>
                  <a:pt x="142239" y="20320"/>
                </a:lnTo>
                <a:lnTo>
                  <a:pt x="142239" y="151129"/>
                </a:lnTo>
                <a:lnTo>
                  <a:pt x="142239" y="184150"/>
                </a:lnTo>
                <a:lnTo>
                  <a:pt x="139700" y="222250"/>
                </a:lnTo>
                <a:lnTo>
                  <a:pt x="134619" y="248920"/>
                </a:lnTo>
                <a:lnTo>
                  <a:pt x="133350" y="255270"/>
                </a:lnTo>
                <a:lnTo>
                  <a:pt x="130809" y="261620"/>
                </a:lnTo>
                <a:lnTo>
                  <a:pt x="127000" y="266700"/>
                </a:lnTo>
                <a:lnTo>
                  <a:pt x="124459" y="273050"/>
                </a:lnTo>
                <a:lnTo>
                  <a:pt x="120650" y="278130"/>
                </a:lnTo>
                <a:lnTo>
                  <a:pt x="115569" y="281940"/>
                </a:lnTo>
                <a:lnTo>
                  <a:pt x="110489" y="287020"/>
                </a:lnTo>
                <a:lnTo>
                  <a:pt x="106679" y="289560"/>
                </a:lnTo>
                <a:lnTo>
                  <a:pt x="100329" y="293370"/>
                </a:lnTo>
                <a:lnTo>
                  <a:pt x="95250" y="297180"/>
                </a:lnTo>
                <a:lnTo>
                  <a:pt x="88900" y="298450"/>
                </a:lnTo>
                <a:lnTo>
                  <a:pt x="83819" y="300990"/>
                </a:lnTo>
                <a:lnTo>
                  <a:pt x="78739" y="302260"/>
                </a:lnTo>
                <a:lnTo>
                  <a:pt x="72389" y="303530"/>
                </a:lnTo>
                <a:lnTo>
                  <a:pt x="66039" y="303530"/>
                </a:lnTo>
                <a:lnTo>
                  <a:pt x="59689" y="304800"/>
                </a:lnTo>
                <a:lnTo>
                  <a:pt x="53339" y="303530"/>
                </a:lnTo>
                <a:lnTo>
                  <a:pt x="46989" y="303530"/>
                </a:lnTo>
                <a:lnTo>
                  <a:pt x="40639" y="302260"/>
                </a:lnTo>
                <a:lnTo>
                  <a:pt x="38100" y="300990"/>
                </a:lnTo>
                <a:lnTo>
                  <a:pt x="35559" y="300990"/>
                </a:lnTo>
                <a:lnTo>
                  <a:pt x="33019" y="299720"/>
                </a:lnTo>
                <a:lnTo>
                  <a:pt x="30479" y="298450"/>
                </a:lnTo>
                <a:lnTo>
                  <a:pt x="27939" y="297180"/>
                </a:lnTo>
                <a:lnTo>
                  <a:pt x="25400" y="295910"/>
                </a:lnTo>
                <a:lnTo>
                  <a:pt x="22859" y="294640"/>
                </a:lnTo>
                <a:lnTo>
                  <a:pt x="20319" y="292100"/>
                </a:lnTo>
                <a:lnTo>
                  <a:pt x="17779" y="290830"/>
                </a:lnTo>
                <a:lnTo>
                  <a:pt x="16509" y="289560"/>
                </a:lnTo>
                <a:lnTo>
                  <a:pt x="12700" y="284480"/>
                </a:lnTo>
                <a:lnTo>
                  <a:pt x="8889" y="280670"/>
                </a:lnTo>
                <a:lnTo>
                  <a:pt x="7619" y="278130"/>
                </a:lnTo>
                <a:lnTo>
                  <a:pt x="6350" y="276860"/>
                </a:lnTo>
                <a:lnTo>
                  <a:pt x="5079" y="274320"/>
                </a:lnTo>
                <a:lnTo>
                  <a:pt x="3809" y="273050"/>
                </a:lnTo>
                <a:lnTo>
                  <a:pt x="2539" y="270510"/>
                </a:lnTo>
                <a:lnTo>
                  <a:pt x="2539" y="267970"/>
                </a:lnTo>
                <a:lnTo>
                  <a:pt x="1269" y="265430"/>
                </a:lnTo>
                <a:lnTo>
                  <a:pt x="0" y="262890"/>
                </a:lnTo>
                <a:lnTo>
                  <a:pt x="0" y="260350"/>
                </a:lnTo>
                <a:lnTo>
                  <a:pt x="0" y="257810"/>
                </a:lnTo>
                <a:lnTo>
                  <a:pt x="0" y="252730"/>
                </a:lnTo>
                <a:lnTo>
                  <a:pt x="0" y="248920"/>
                </a:lnTo>
                <a:lnTo>
                  <a:pt x="0" y="243840"/>
                </a:lnTo>
                <a:lnTo>
                  <a:pt x="1269" y="238760"/>
                </a:lnTo>
                <a:lnTo>
                  <a:pt x="2539" y="234950"/>
                </a:lnTo>
                <a:lnTo>
                  <a:pt x="5079" y="231140"/>
                </a:lnTo>
                <a:lnTo>
                  <a:pt x="5079" y="229870"/>
                </a:lnTo>
                <a:lnTo>
                  <a:pt x="6350" y="228600"/>
                </a:lnTo>
                <a:lnTo>
                  <a:pt x="7619" y="226060"/>
                </a:lnTo>
                <a:lnTo>
                  <a:pt x="8889" y="224790"/>
                </a:lnTo>
                <a:lnTo>
                  <a:pt x="11429" y="220980"/>
                </a:lnTo>
                <a:lnTo>
                  <a:pt x="15239" y="218440"/>
                </a:lnTo>
                <a:lnTo>
                  <a:pt x="16509" y="217170"/>
                </a:lnTo>
                <a:lnTo>
                  <a:pt x="17779" y="215900"/>
                </a:lnTo>
                <a:lnTo>
                  <a:pt x="20319" y="214630"/>
                </a:lnTo>
                <a:lnTo>
                  <a:pt x="21589" y="213360"/>
                </a:lnTo>
                <a:lnTo>
                  <a:pt x="24129" y="212090"/>
                </a:lnTo>
                <a:lnTo>
                  <a:pt x="25400" y="212090"/>
                </a:lnTo>
                <a:lnTo>
                  <a:pt x="27939" y="210820"/>
                </a:lnTo>
                <a:lnTo>
                  <a:pt x="29209" y="210820"/>
                </a:lnTo>
                <a:lnTo>
                  <a:pt x="31750" y="209550"/>
                </a:lnTo>
                <a:lnTo>
                  <a:pt x="34289" y="209550"/>
                </a:lnTo>
                <a:lnTo>
                  <a:pt x="38100" y="209550"/>
                </a:lnTo>
                <a:lnTo>
                  <a:pt x="43179" y="208279"/>
                </a:lnTo>
                <a:lnTo>
                  <a:pt x="48259" y="209550"/>
                </a:lnTo>
                <a:lnTo>
                  <a:pt x="52069" y="209550"/>
                </a:lnTo>
                <a:lnTo>
                  <a:pt x="55879" y="210820"/>
                </a:lnTo>
                <a:lnTo>
                  <a:pt x="59689" y="210820"/>
                </a:lnTo>
                <a:lnTo>
                  <a:pt x="62229" y="213360"/>
                </a:lnTo>
                <a:lnTo>
                  <a:pt x="64769" y="214630"/>
                </a:lnTo>
                <a:lnTo>
                  <a:pt x="67309" y="217170"/>
                </a:lnTo>
                <a:lnTo>
                  <a:pt x="77469" y="232410"/>
                </a:lnTo>
                <a:lnTo>
                  <a:pt x="78739" y="236220"/>
                </a:lnTo>
                <a:lnTo>
                  <a:pt x="78739" y="241300"/>
                </a:lnTo>
                <a:lnTo>
                  <a:pt x="80009" y="245110"/>
                </a:lnTo>
                <a:lnTo>
                  <a:pt x="80009" y="250190"/>
                </a:lnTo>
                <a:lnTo>
                  <a:pt x="80009" y="255270"/>
                </a:lnTo>
                <a:lnTo>
                  <a:pt x="80009" y="259080"/>
                </a:lnTo>
                <a:lnTo>
                  <a:pt x="80009" y="262890"/>
                </a:lnTo>
                <a:lnTo>
                  <a:pt x="81279" y="264160"/>
                </a:lnTo>
                <a:lnTo>
                  <a:pt x="81279" y="265430"/>
                </a:lnTo>
                <a:lnTo>
                  <a:pt x="82550" y="266700"/>
                </a:lnTo>
                <a:lnTo>
                  <a:pt x="83819" y="267970"/>
                </a:lnTo>
                <a:lnTo>
                  <a:pt x="85089" y="269240"/>
                </a:lnTo>
                <a:lnTo>
                  <a:pt x="86359" y="269240"/>
                </a:lnTo>
                <a:lnTo>
                  <a:pt x="86359" y="270510"/>
                </a:lnTo>
                <a:lnTo>
                  <a:pt x="87629" y="270510"/>
                </a:lnTo>
                <a:lnTo>
                  <a:pt x="88900" y="270510"/>
                </a:lnTo>
                <a:lnTo>
                  <a:pt x="91439" y="269240"/>
                </a:lnTo>
                <a:lnTo>
                  <a:pt x="92709" y="269240"/>
                </a:lnTo>
                <a:lnTo>
                  <a:pt x="93979" y="267970"/>
                </a:lnTo>
                <a:lnTo>
                  <a:pt x="96519" y="267970"/>
                </a:lnTo>
                <a:lnTo>
                  <a:pt x="97789" y="266700"/>
                </a:lnTo>
                <a:lnTo>
                  <a:pt x="99059" y="265430"/>
                </a:lnTo>
                <a:lnTo>
                  <a:pt x="101600" y="264160"/>
                </a:lnTo>
                <a:lnTo>
                  <a:pt x="102869" y="261620"/>
                </a:lnTo>
                <a:lnTo>
                  <a:pt x="104139" y="260350"/>
                </a:lnTo>
                <a:lnTo>
                  <a:pt x="105409" y="259080"/>
                </a:lnTo>
                <a:lnTo>
                  <a:pt x="106679" y="256540"/>
                </a:lnTo>
                <a:lnTo>
                  <a:pt x="109219" y="251460"/>
                </a:lnTo>
                <a:lnTo>
                  <a:pt x="110489" y="246380"/>
                </a:lnTo>
                <a:lnTo>
                  <a:pt x="113029" y="238760"/>
                </a:lnTo>
                <a:lnTo>
                  <a:pt x="118109" y="184150"/>
                </a:lnTo>
                <a:lnTo>
                  <a:pt x="119379" y="151129"/>
                </a:lnTo>
                <a:lnTo>
                  <a:pt x="119379" y="63500"/>
                </a:lnTo>
                <a:lnTo>
                  <a:pt x="119379" y="55879"/>
                </a:lnTo>
                <a:lnTo>
                  <a:pt x="118109" y="49529"/>
                </a:lnTo>
                <a:lnTo>
                  <a:pt x="118109" y="44450"/>
                </a:lnTo>
                <a:lnTo>
                  <a:pt x="116839" y="38100"/>
                </a:lnTo>
                <a:lnTo>
                  <a:pt x="115569" y="34290"/>
                </a:lnTo>
                <a:lnTo>
                  <a:pt x="114300" y="29210"/>
                </a:lnTo>
                <a:lnTo>
                  <a:pt x="113029" y="27940"/>
                </a:lnTo>
                <a:lnTo>
                  <a:pt x="113029" y="26670"/>
                </a:lnTo>
                <a:lnTo>
                  <a:pt x="111759" y="25400"/>
                </a:lnTo>
                <a:lnTo>
                  <a:pt x="110489" y="22860"/>
                </a:lnTo>
                <a:lnTo>
                  <a:pt x="109219" y="21590"/>
                </a:lnTo>
                <a:lnTo>
                  <a:pt x="107950" y="20320"/>
                </a:lnTo>
                <a:lnTo>
                  <a:pt x="106679" y="19050"/>
                </a:lnTo>
                <a:lnTo>
                  <a:pt x="105409" y="17779"/>
                </a:lnTo>
                <a:lnTo>
                  <a:pt x="104139" y="17779"/>
                </a:lnTo>
                <a:lnTo>
                  <a:pt x="102869" y="16510"/>
                </a:lnTo>
                <a:lnTo>
                  <a:pt x="100329" y="15240"/>
                </a:lnTo>
                <a:lnTo>
                  <a:pt x="99059" y="15240"/>
                </a:lnTo>
                <a:lnTo>
                  <a:pt x="96519" y="13970"/>
                </a:lnTo>
                <a:lnTo>
                  <a:pt x="95250" y="13970"/>
                </a:lnTo>
                <a:lnTo>
                  <a:pt x="90169" y="12700"/>
                </a:lnTo>
                <a:lnTo>
                  <a:pt x="86359" y="12700"/>
                </a:lnTo>
                <a:lnTo>
                  <a:pt x="81279" y="12700"/>
                </a:lnTo>
                <a:lnTo>
                  <a:pt x="81279" y="0"/>
                </a:lnTo>
                <a:lnTo>
                  <a:pt x="363219" y="0"/>
                </a:lnTo>
                <a:lnTo>
                  <a:pt x="363219" y="11429"/>
                </a:lnTo>
                <a:lnTo>
                  <a:pt x="359409" y="11429"/>
                </a:lnTo>
                <a:lnTo>
                  <a:pt x="354329" y="12700"/>
                </a:lnTo>
                <a:lnTo>
                  <a:pt x="351789" y="12700"/>
                </a:lnTo>
                <a:lnTo>
                  <a:pt x="347979" y="13970"/>
                </a:lnTo>
                <a:lnTo>
                  <a:pt x="344169" y="15240"/>
                </a:lnTo>
                <a:lnTo>
                  <a:pt x="341629" y="17779"/>
                </a:lnTo>
                <a:lnTo>
                  <a:pt x="339089" y="19050"/>
                </a:lnTo>
                <a:lnTo>
                  <a:pt x="336550" y="21590"/>
                </a:lnTo>
                <a:lnTo>
                  <a:pt x="335279" y="25400"/>
                </a:lnTo>
                <a:lnTo>
                  <a:pt x="332739" y="26670"/>
                </a:lnTo>
                <a:lnTo>
                  <a:pt x="331469" y="30479"/>
                </a:lnTo>
                <a:lnTo>
                  <a:pt x="330200" y="34290"/>
                </a:lnTo>
                <a:lnTo>
                  <a:pt x="330200" y="38100"/>
                </a:lnTo>
                <a:lnTo>
                  <a:pt x="328929" y="41910"/>
                </a:lnTo>
                <a:lnTo>
                  <a:pt x="328929" y="255270"/>
                </a:lnTo>
                <a:lnTo>
                  <a:pt x="330200" y="260350"/>
                </a:lnTo>
                <a:lnTo>
                  <a:pt x="330200" y="264160"/>
                </a:lnTo>
                <a:lnTo>
                  <a:pt x="331469" y="267970"/>
                </a:lnTo>
                <a:lnTo>
                  <a:pt x="332739" y="271780"/>
                </a:lnTo>
                <a:lnTo>
                  <a:pt x="332739" y="273050"/>
                </a:lnTo>
                <a:lnTo>
                  <a:pt x="334009" y="274320"/>
                </a:lnTo>
                <a:lnTo>
                  <a:pt x="335279" y="275590"/>
                </a:lnTo>
                <a:lnTo>
                  <a:pt x="335279" y="276860"/>
                </a:lnTo>
                <a:lnTo>
                  <a:pt x="336550" y="278130"/>
                </a:lnTo>
                <a:lnTo>
                  <a:pt x="337819" y="279400"/>
                </a:lnTo>
                <a:lnTo>
                  <a:pt x="339089" y="280670"/>
                </a:lnTo>
                <a:lnTo>
                  <a:pt x="340359" y="281940"/>
                </a:lnTo>
                <a:lnTo>
                  <a:pt x="341629" y="281940"/>
                </a:lnTo>
                <a:lnTo>
                  <a:pt x="342900" y="283210"/>
                </a:lnTo>
                <a:lnTo>
                  <a:pt x="344169" y="284480"/>
                </a:lnTo>
                <a:lnTo>
                  <a:pt x="346709" y="284480"/>
                </a:lnTo>
                <a:lnTo>
                  <a:pt x="347979" y="285750"/>
                </a:lnTo>
                <a:lnTo>
                  <a:pt x="349250" y="285750"/>
                </a:lnTo>
                <a:lnTo>
                  <a:pt x="351789" y="287020"/>
                </a:lnTo>
                <a:lnTo>
                  <a:pt x="354329" y="287020"/>
                </a:lnTo>
                <a:lnTo>
                  <a:pt x="358139" y="287020"/>
                </a:lnTo>
                <a:lnTo>
                  <a:pt x="363219" y="287020"/>
                </a:lnTo>
                <a:lnTo>
                  <a:pt x="363219" y="299720"/>
                </a:lnTo>
                <a:lnTo>
                  <a:pt x="193039" y="29972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30957" y="131217"/>
            <a:ext cx="315414" cy="3217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77259" y="144779"/>
            <a:ext cx="355600" cy="299720"/>
          </a:xfrm>
          <a:custGeom>
            <a:avLst/>
            <a:gdLst/>
            <a:ahLst/>
            <a:cxnLst/>
            <a:rect l="l" t="t" r="r" b="b"/>
            <a:pathLst>
              <a:path w="355600" h="299720">
                <a:moveTo>
                  <a:pt x="163829" y="287020"/>
                </a:moveTo>
                <a:lnTo>
                  <a:pt x="0" y="287020"/>
                </a:lnTo>
                <a:lnTo>
                  <a:pt x="0" y="299720"/>
                </a:lnTo>
                <a:lnTo>
                  <a:pt x="163829" y="299720"/>
                </a:lnTo>
                <a:lnTo>
                  <a:pt x="163829" y="287020"/>
                </a:lnTo>
                <a:close/>
              </a:path>
              <a:path w="355600" h="299720">
                <a:moveTo>
                  <a:pt x="355600" y="287020"/>
                </a:moveTo>
                <a:lnTo>
                  <a:pt x="193039" y="287020"/>
                </a:lnTo>
                <a:lnTo>
                  <a:pt x="193039" y="299720"/>
                </a:lnTo>
                <a:lnTo>
                  <a:pt x="355600" y="299720"/>
                </a:lnTo>
                <a:lnTo>
                  <a:pt x="355600" y="287020"/>
                </a:lnTo>
                <a:close/>
              </a:path>
              <a:path w="355600" h="299720">
                <a:moveTo>
                  <a:pt x="149860" y="285750"/>
                </a:moveTo>
                <a:lnTo>
                  <a:pt x="15239" y="285750"/>
                </a:lnTo>
                <a:lnTo>
                  <a:pt x="13969" y="287020"/>
                </a:lnTo>
                <a:lnTo>
                  <a:pt x="151129" y="287020"/>
                </a:lnTo>
                <a:lnTo>
                  <a:pt x="149860" y="285750"/>
                </a:lnTo>
                <a:close/>
              </a:path>
              <a:path w="355600" h="299720">
                <a:moveTo>
                  <a:pt x="337819" y="284480"/>
                </a:moveTo>
                <a:lnTo>
                  <a:pt x="210819" y="284480"/>
                </a:lnTo>
                <a:lnTo>
                  <a:pt x="208279" y="285750"/>
                </a:lnTo>
                <a:lnTo>
                  <a:pt x="207010" y="285750"/>
                </a:lnTo>
                <a:lnTo>
                  <a:pt x="204469" y="287020"/>
                </a:lnTo>
                <a:lnTo>
                  <a:pt x="345439" y="287020"/>
                </a:lnTo>
                <a:lnTo>
                  <a:pt x="337819" y="284480"/>
                </a:lnTo>
                <a:close/>
              </a:path>
              <a:path w="355600" h="299720">
                <a:moveTo>
                  <a:pt x="144779" y="283210"/>
                </a:moveTo>
                <a:lnTo>
                  <a:pt x="20319" y="283210"/>
                </a:lnTo>
                <a:lnTo>
                  <a:pt x="17779" y="285750"/>
                </a:lnTo>
                <a:lnTo>
                  <a:pt x="148589" y="285750"/>
                </a:lnTo>
                <a:lnTo>
                  <a:pt x="147319" y="284480"/>
                </a:lnTo>
                <a:lnTo>
                  <a:pt x="146050" y="284480"/>
                </a:lnTo>
                <a:lnTo>
                  <a:pt x="144779" y="283210"/>
                </a:lnTo>
                <a:close/>
              </a:path>
              <a:path w="355600" h="299720">
                <a:moveTo>
                  <a:pt x="318769" y="153670"/>
                </a:moveTo>
                <a:lnTo>
                  <a:pt x="223519" y="153670"/>
                </a:lnTo>
                <a:lnTo>
                  <a:pt x="223519" y="257810"/>
                </a:lnTo>
                <a:lnTo>
                  <a:pt x="222250" y="262890"/>
                </a:lnTo>
                <a:lnTo>
                  <a:pt x="222250" y="267970"/>
                </a:lnTo>
                <a:lnTo>
                  <a:pt x="220979" y="271780"/>
                </a:lnTo>
                <a:lnTo>
                  <a:pt x="220979" y="273050"/>
                </a:lnTo>
                <a:lnTo>
                  <a:pt x="219710" y="275590"/>
                </a:lnTo>
                <a:lnTo>
                  <a:pt x="219710" y="276860"/>
                </a:lnTo>
                <a:lnTo>
                  <a:pt x="218439" y="278130"/>
                </a:lnTo>
                <a:lnTo>
                  <a:pt x="218439" y="279400"/>
                </a:lnTo>
                <a:lnTo>
                  <a:pt x="217169" y="280670"/>
                </a:lnTo>
                <a:lnTo>
                  <a:pt x="215900" y="280670"/>
                </a:lnTo>
                <a:lnTo>
                  <a:pt x="212089" y="284480"/>
                </a:lnTo>
                <a:lnTo>
                  <a:pt x="335279" y="284480"/>
                </a:lnTo>
                <a:lnTo>
                  <a:pt x="332739" y="281940"/>
                </a:lnTo>
                <a:lnTo>
                  <a:pt x="330200" y="281940"/>
                </a:lnTo>
                <a:lnTo>
                  <a:pt x="328929" y="280670"/>
                </a:lnTo>
                <a:lnTo>
                  <a:pt x="328929" y="279400"/>
                </a:lnTo>
                <a:lnTo>
                  <a:pt x="327660" y="279400"/>
                </a:lnTo>
                <a:lnTo>
                  <a:pt x="325119" y="276860"/>
                </a:lnTo>
                <a:lnTo>
                  <a:pt x="325119" y="275590"/>
                </a:lnTo>
                <a:lnTo>
                  <a:pt x="323850" y="273050"/>
                </a:lnTo>
                <a:lnTo>
                  <a:pt x="323850" y="271780"/>
                </a:lnTo>
                <a:lnTo>
                  <a:pt x="322579" y="270510"/>
                </a:lnTo>
                <a:lnTo>
                  <a:pt x="320039" y="260350"/>
                </a:lnTo>
                <a:lnTo>
                  <a:pt x="320039" y="255270"/>
                </a:lnTo>
                <a:lnTo>
                  <a:pt x="318769" y="248920"/>
                </a:lnTo>
                <a:lnTo>
                  <a:pt x="318769" y="153670"/>
                </a:lnTo>
                <a:close/>
              </a:path>
              <a:path w="355600" h="299720">
                <a:moveTo>
                  <a:pt x="142239" y="16510"/>
                </a:moveTo>
                <a:lnTo>
                  <a:pt x="24129" y="16510"/>
                </a:lnTo>
                <a:lnTo>
                  <a:pt x="27939" y="20320"/>
                </a:lnTo>
                <a:lnTo>
                  <a:pt x="29210" y="20320"/>
                </a:lnTo>
                <a:lnTo>
                  <a:pt x="29210" y="21590"/>
                </a:lnTo>
                <a:lnTo>
                  <a:pt x="30479" y="22860"/>
                </a:lnTo>
                <a:lnTo>
                  <a:pt x="31750" y="25400"/>
                </a:lnTo>
                <a:lnTo>
                  <a:pt x="31750" y="26670"/>
                </a:lnTo>
                <a:lnTo>
                  <a:pt x="34289" y="34290"/>
                </a:lnTo>
                <a:lnTo>
                  <a:pt x="35560" y="39370"/>
                </a:lnTo>
                <a:lnTo>
                  <a:pt x="35560" y="45720"/>
                </a:lnTo>
                <a:lnTo>
                  <a:pt x="36829" y="50800"/>
                </a:lnTo>
                <a:lnTo>
                  <a:pt x="36829" y="248920"/>
                </a:lnTo>
                <a:lnTo>
                  <a:pt x="35560" y="254000"/>
                </a:lnTo>
                <a:lnTo>
                  <a:pt x="35560" y="259080"/>
                </a:lnTo>
                <a:lnTo>
                  <a:pt x="34289" y="264160"/>
                </a:lnTo>
                <a:lnTo>
                  <a:pt x="33019" y="267970"/>
                </a:lnTo>
                <a:lnTo>
                  <a:pt x="33019" y="270510"/>
                </a:lnTo>
                <a:lnTo>
                  <a:pt x="31750" y="273050"/>
                </a:lnTo>
                <a:lnTo>
                  <a:pt x="30479" y="274320"/>
                </a:lnTo>
                <a:lnTo>
                  <a:pt x="30479" y="275590"/>
                </a:lnTo>
                <a:lnTo>
                  <a:pt x="27939" y="278130"/>
                </a:lnTo>
                <a:lnTo>
                  <a:pt x="27939" y="279400"/>
                </a:lnTo>
                <a:lnTo>
                  <a:pt x="26669" y="280670"/>
                </a:lnTo>
                <a:lnTo>
                  <a:pt x="25400" y="280670"/>
                </a:lnTo>
                <a:lnTo>
                  <a:pt x="22860" y="281940"/>
                </a:lnTo>
                <a:lnTo>
                  <a:pt x="22860" y="283210"/>
                </a:lnTo>
                <a:lnTo>
                  <a:pt x="143510" y="283210"/>
                </a:lnTo>
                <a:lnTo>
                  <a:pt x="137160" y="276860"/>
                </a:lnTo>
                <a:lnTo>
                  <a:pt x="137160" y="275590"/>
                </a:lnTo>
                <a:lnTo>
                  <a:pt x="134619" y="270510"/>
                </a:lnTo>
                <a:lnTo>
                  <a:pt x="133350" y="265430"/>
                </a:lnTo>
                <a:lnTo>
                  <a:pt x="133350" y="260350"/>
                </a:lnTo>
                <a:lnTo>
                  <a:pt x="132079" y="255270"/>
                </a:lnTo>
                <a:lnTo>
                  <a:pt x="132079" y="153670"/>
                </a:lnTo>
                <a:lnTo>
                  <a:pt x="318769" y="153670"/>
                </a:lnTo>
                <a:lnTo>
                  <a:pt x="318769" y="133350"/>
                </a:lnTo>
                <a:lnTo>
                  <a:pt x="132079" y="133350"/>
                </a:lnTo>
                <a:lnTo>
                  <a:pt x="132079" y="41910"/>
                </a:lnTo>
                <a:lnTo>
                  <a:pt x="133350" y="36829"/>
                </a:lnTo>
                <a:lnTo>
                  <a:pt x="133350" y="31750"/>
                </a:lnTo>
                <a:lnTo>
                  <a:pt x="134619" y="27940"/>
                </a:lnTo>
                <a:lnTo>
                  <a:pt x="135889" y="26670"/>
                </a:lnTo>
                <a:lnTo>
                  <a:pt x="135889" y="25400"/>
                </a:lnTo>
                <a:lnTo>
                  <a:pt x="137160" y="22860"/>
                </a:lnTo>
                <a:lnTo>
                  <a:pt x="137160" y="21590"/>
                </a:lnTo>
                <a:lnTo>
                  <a:pt x="142239" y="16510"/>
                </a:lnTo>
                <a:close/>
              </a:path>
              <a:path w="355600" h="299720">
                <a:moveTo>
                  <a:pt x="336550" y="13970"/>
                </a:moveTo>
                <a:lnTo>
                  <a:pt x="209550" y="13970"/>
                </a:lnTo>
                <a:lnTo>
                  <a:pt x="210819" y="15240"/>
                </a:lnTo>
                <a:lnTo>
                  <a:pt x="213360" y="15240"/>
                </a:lnTo>
                <a:lnTo>
                  <a:pt x="213360" y="16510"/>
                </a:lnTo>
                <a:lnTo>
                  <a:pt x="215900" y="19050"/>
                </a:lnTo>
                <a:lnTo>
                  <a:pt x="217169" y="19050"/>
                </a:lnTo>
                <a:lnTo>
                  <a:pt x="218439" y="20320"/>
                </a:lnTo>
                <a:lnTo>
                  <a:pt x="218439" y="21590"/>
                </a:lnTo>
                <a:lnTo>
                  <a:pt x="219710" y="25400"/>
                </a:lnTo>
                <a:lnTo>
                  <a:pt x="220979" y="27940"/>
                </a:lnTo>
                <a:lnTo>
                  <a:pt x="222250" y="31750"/>
                </a:lnTo>
                <a:lnTo>
                  <a:pt x="222250" y="35560"/>
                </a:lnTo>
                <a:lnTo>
                  <a:pt x="223519" y="39370"/>
                </a:lnTo>
                <a:lnTo>
                  <a:pt x="223519" y="133350"/>
                </a:lnTo>
                <a:lnTo>
                  <a:pt x="318769" y="133350"/>
                </a:lnTo>
                <a:lnTo>
                  <a:pt x="318769" y="46990"/>
                </a:lnTo>
                <a:lnTo>
                  <a:pt x="320039" y="41910"/>
                </a:lnTo>
                <a:lnTo>
                  <a:pt x="320039" y="36829"/>
                </a:lnTo>
                <a:lnTo>
                  <a:pt x="322579" y="29210"/>
                </a:lnTo>
                <a:lnTo>
                  <a:pt x="323850" y="27940"/>
                </a:lnTo>
                <a:lnTo>
                  <a:pt x="323850" y="26670"/>
                </a:lnTo>
                <a:lnTo>
                  <a:pt x="325119" y="25400"/>
                </a:lnTo>
                <a:lnTo>
                  <a:pt x="325119" y="22860"/>
                </a:lnTo>
                <a:lnTo>
                  <a:pt x="327660" y="20320"/>
                </a:lnTo>
                <a:lnTo>
                  <a:pt x="328929" y="20320"/>
                </a:lnTo>
                <a:lnTo>
                  <a:pt x="330200" y="19050"/>
                </a:lnTo>
                <a:lnTo>
                  <a:pt x="330200" y="17779"/>
                </a:lnTo>
                <a:lnTo>
                  <a:pt x="332739" y="16510"/>
                </a:lnTo>
                <a:lnTo>
                  <a:pt x="334010" y="16510"/>
                </a:lnTo>
                <a:lnTo>
                  <a:pt x="336550" y="13970"/>
                </a:lnTo>
                <a:close/>
              </a:path>
              <a:path w="355600" h="299720">
                <a:moveTo>
                  <a:pt x="147319" y="13970"/>
                </a:moveTo>
                <a:lnTo>
                  <a:pt x="19050" y="13970"/>
                </a:lnTo>
                <a:lnTo>
                  <a:pt x="21589" y="15240"/>
                </a:lnTo>
                <a:lnTo>
                  <a:pt x="22860" y="16510"/>
                </a:lnTo>
                <a:lnTo>
                  <a:pt x="143510" y="16510"/>
                </a:lnTo>
                <a:lnTo>
                  <a:pt x="144779" y="15240"/>
                </a:lnTo>
                <a:lnTo>
                  <a:pt x="146050" y="15240"/>
                </a:lnTo>
                <a:lnTo>
                  <a:pt x="147319" y="13970"/>
                </a:lnTo>
                <a:close/>
              </a:path>
              <a:path w="355600" h="299720">
                <a:moveTo>
                  <a:pt x="151129" y="12700"/>
                </a:moveTo>
                <a:lnTo>
                  <a:pt x="13969" y="12700"/>
                </a:lnTo>
                <a:lnTo>
                  <a:pt x="16510" y="13970"/>
                </a:lnTo>
                <a:lnTo>
                  <a:pt x="149860" y="13970"/>
                </a:lnTo>
                <a:lnTo>
                  <a:pt x="151129" y="12700"/>
                </a:lnTo>
                <a:close/>
              </a:path>
              <a:path w="355600" h="299720">
                <a:moveTo>
                  <a:pt x="341629" y="12700"/>
                </a:moveTo>
                <a:lnTo>
                  <a:pt x="205739" y="12700"/>
                </a:lnTo>
                <a:lnTo>
                  <a:pt x="208279" y="13970"/>
                </a:lnTo>
                <a:lnTo>
                  <a:pt x="340360" y="13970"/>
                </a:lnTo>
                <a:lnTo>
                  <a:pt x="341629" y="12700"/>
                </a:lnTo>
                <a:close/>
              </a:path>
              <a:path w="355600" h="299720">
                <a:moveTo>
                  <a:pt x="158750" y="11429"/>
                </a:moveTo>
                <a:lnTo>
                  <a:pt x="5079" y="11429"/>
                </a:lnTo>
                <a:lnTo>
                  <a:pt x="10160" y="12700"/>
                </a:lnTo>
                <a:lnTo>
                  <a:pt x="154939" y="12700"/>
                </a:lnTo>
                <a:lnTo>
                  <a:pt x="158750" y="11429"/>
                </a:lnTo>
                <a:close/>
              </a:path>
              <a:path w="355600" h="299720">
                <a:moveTo>
                  <a:pt x="350519" y="11429"/>
                </a:moveTo>
                <a:lnTo>
                  <a:pt x="198119" y="11429"/>
                </a:lnTo>
                <a:lnTo>
                  <a:pt x="201929" y="12700"/>
                </a:lnTo>
                <a:lnTo>
                  <a:pt x="346710" y="12700"/>
                </a:lnTo>
                <a:lnTo>
                  <a:pt x="350519" y="11429"/>
                </a:lnTo>
                <a:close/>
              </a:path>
              <a:path w="355600" h="299720">
                <a:moveTo>
                  <a:pt x="163829" y="0"/>
                </a:moveTo>
                <a:lnTo>
                  <a:pt x="0" y="0"/>
                </a:lnTo>
                <a:lnTo>
                  <a:pt x="0" y="11429"/>
                </a:lnTo>
                <a:lnTo>
                  <a:pt x="163829" y="11429"/>
                </a:lnTo>
                <a:lnTo>
                  <a:pt x="163829" y="0"/>
                </a:lnTo>
                <a:close/>
              </a:path>
              <a:path w="355600" h="299720">
                <a:moveTo>
                  <a:pt x="355600" y="0"/>
                </a:moveTo>
                <a:lnTo>
                  <a:pt x="193039" y="0"/>
                </a:lnTo>
                <a:lnTo>
                  <a:pt x="193039" y="11429"/>
                </a:lnTo>
                <a:lnTo>
                  <a:pt x="355600" y="11429"/>
                </a:lnTo>
                <a:lnTo>
                  <a:pt x="355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77259" y="144779"/>
            <a:ext cx="355600" cy="299720"/>
          </a:xfrm>
          <a:custGeom>
            <a:avLst/>
            <a:gdLst/>
            <a:ahLst/>
            <a:cxnLst/>
            <a:rect l="l" t="t" r="r" b="b"/>
            <a:pathLst>
              <a:path w="355600" h="299720">
                <a:moveTo>
                  <a:pt x="0" y="299720"/>
                </a:moveTo>
                <a:lnTo>
                  <a:pt x="0" y="287020"/>
                </a:lnTo>
                <a:lnTo>
                  <a:pt x="5079" y="287020"/>
                </a:lnTo>
                <a:lnTo>
                  <a:pt x="10160" y="287020"/>
                </a:lnTo>
                <a:lnTo>
                  <a:pt x="13969" y="287020"/>
                </a:lnTo>
                <a:lnTo>
                  <a:pt x="15239" y="285750"/>
                </a:lnTo>
                <a:lnTo>
                  <a:pt x="17779" y="285750"/>
                </a:lnTo>
                <a:lnTo>
                  <a:pt x="19050" y="284480"/>
                </a:lnTo>
                <a:lnTo>
                  <a:pt x="20319" y="283210"/>
                </a:lnTo>
                <a:lnTo>
                  <a:pt x="22860" y="283210"/>
                </a:lnTo>
                <a:lnTo>
                  <a:pt x="22860" y="281940"/>
                </a:lnTo>
                <a:lnTo>
                  <a:pt x="25400" y="280670"/>
                </a:lnTo>
                <a:lnTo>
                  <a:pt x="26669" y="280670"/>
                </a:lnTo>
                <a:lnTo>
                  <a:pt x="27939" y="279400"/>
                </a:lnTo>
                <a:lnTo>
                  <a:pt x="27939" y="278130"/>
                </a:lnTo>
                <a:lnTo>
                  <a:pt x="29210" y="276860"/>
                </a:lnTo>
                <a:lnTo>
                  <a:pt x="30479" y="275590"/>
                </a:lnTo>
                <a:lnTo>
                  <a:pt x="30479" y="274320"/>
                </a:lnTo>
                <a:lnTo>
                  <a:pt x="31750" y="273050"/>
                </a:lnTo>
                <a:lnTo>
                  <a:pt x="33019" y="270510"/>
                </a:lnTo>
                <a:lnTo>
                  <a:pt x="33019" y="267970"/>
                </a:lnTo>
                <a:lnTo>
                  <a:pt x="34289" y="264160"/>
                </a:lnTo>
                <a:lnTo>
                  <a:pt x="35560" y="259080"/>
                </a:lnTo>
                <a:lnTo>
                  <a:pt x="35560" y="254000"/>
                </a:lnTo>
                <a:lnTo>
                  <a:pt x="36829" y="248920"/>
                </a:lnTo>
                <a:lnTo>
                  <a:pt x="36829" y="241300"/>
                </a:lnTo>
                <a:lnTo>
                  <a:pt x="36829" y="58420"/>
                </a:lnTo>
                <a:lnTo>
                  <a:pt x="36829" y="50800"/>
                </a:lnTo>
                <a:lnTo>
                  <a:pt x="35560" y="45720"/>
                </a:lnTo>
                <a:lnTo>
                  <a:pt x="35560" y="39370"/>
                </a:lnTo>
                <a:lnTo>
                  <a:pt x="34289" y="34290"/>
                </a:lnTo>
                <a:lnTo>
                  <a:pt x="33019" y="30479"/>
                </a:lnTo>
                <a:lnTo>
                  <a:pt x="31750" y="26670"/>
                </a:lnTo>
                <a:lnTo>
                  <a:pt x="31750" y="25400"/>
                </a:lnTo>
                <a:lnTo>
                  <a:pt x="30479" y="22860"/>
                </a:lnTo>
                <a:lnTo>
                  <a:pt x="29210" y="21590"/>
                </a:lnTo>
                <a:lnTo>
                  <a:pt x="29210" y="20320"/>
                </a:lnTo>
                <a:lnTo>
                  <a:pt x="27939" y="20320"/>
                </a:lnTo>
                <a:lnTo>
                  <a:pt x="26669" y="19050"/>
                </a:lnTo>
                <a:lnTo>
                  <a:pt x="25400" y="17779"/>
                </a:lnTo>
                <a:lnTo>
                  <a:pt x="24129" y="16510"/>
                </a:lnTo>
                <a:lnTo>
                  <a:pt x="22860" y="16510"/>
                </a:lnTo>
                <a:lnTo>
                  <a:pt x="21589" y="15240"/>
                </a:lnTo>
                <a:lnTo>
                  <a:pt x="19050" y="13970"/>
                </a:lnTo>
                <a:lnTo>
                  <a:pt x="17779" y="13970"/>
                </a:lnTo>
                <a:lnTo>
                  <a:pt x="16510" y="13970"/>
                </a:lnTo>
                <a:lnTo>
                  <a:pt x="13969" y="12700"/>
                </a:lnTo>
                <a:lnTo>
                  <a:pt x="10160" y="12700"/>
                </a:lnTo>
                <a:lnTo>
                  <a:pt x="5079" y="11429"/>
                </a:lnTo>
                <a:lnTo>
                  <a:pt x="0" y="11429"/>
                </a:lnTo>
                <a:lnTo>
                  <a:pt x="0" y="0"/>
                </a:lnTo>
                <a:lnTo>
                  <a:pt x="163829" y="0"/>
                </a:lnTo>
                <a:lnTo>
                  <a:pt x="163829" y="11429"/>
                </a:lnTo>
                <a:lnTo>
                  <a:pt x="158750" y="11429"/>
                </a:lnTo>
                <a:lnTo>
                  <a:pt x="154939" y="12700"/>
                </a:lnTo>
                <a:lnTo>
                  <a:pt x="151129" y="12700"/>
                </a:lnTo>
                <a:lnTo>
                  <a:pt x="149860" y="13970"/>
                </a:lnTo>
                <a:lnTo>
                  <a:pt x="148589" y="13970"/>
                </a:lnTo>
                <a:lnTo>
                  <a:pt x="147319" y="13970"/>
                </a:lnTo>
                <a:lnTo>
                  <a:pt x="146050" y="15240"/>
                </a:lnTo>
                <a:lnTo>
                  <a:pt x="144779" y="15240"/>
                </a:lnTo>
                <a:lnTo>
                  <a:pt x="143510" y="16510"/>
                </a:lnTo>
                <a:lnTo>
                  <a:pt x="142239" y="16510"/>
                </a:lnTo>
                <a:lnTo>
                  <a:pt x="140969" y="17779"/>
                </a:lnTo>
                <a:lnTo>
                  <a:pt x="139700" y="19050"/>
                </a:lnTo>
                <a:lnTo>
                  <a:pt x="138429" y="20320"/>
                </a:lnTo>
                <a:lnTo>
                  <a:pt x="137160" y="21590"/>
                </a:lnTo>
                <a:lnTo>
                  <a:pt x="137160" y="22860"/>
                </a:lnTo>
                <a:lnTo>
                  <a:pt x="135889" y="25400"/>
                </a:lnTo>
                <a:lnTo>
                  <a:pt x="135889" y="26670"/>
                </a:lnTo>
                <a:lnTo>
                  <a:pt x="134619" y="27940"/>
                </a:lnTo>
                <a:lnTo>
                  <a:pt x="133350" y="31750"/>
                </a:lnTo>
                <a:lnTo>
                  <a:pt x="133350" y="36829"/>
                </a:lnTo>
                <a:lnTo>
                  <a:pt x="132079" y="41910"/>
                </a:lnTo>
                <a:lnTo>
                  <a:pt x="132079" y="48260"/>
                </a:lnTo>
                <a:lnTo>
                  <a:pt x="132079" y="54610"/>
                </a:lnTo>
                <a:lnTo>
                  <a:pt x="132079" y="133350"/>
                </a:lnTo>
                <a:lnTo>
                  <a:pt x="223519" y="133350"/>
                </a:lnTo>
                <a:lnTo>
                  <a:pt x="223519" y="54610"/>
                </a:lnTo>
                <a:lnTo>
                  <a:pt x="223519" y="44450"/>
                </a:lnTo>
                <a:lnTo>
                  <a:pt x="223519" y="39370"/>
                </a:lnTo>
                <a:lnTo>
                  <a:pt x="222250" y="35560"/>
                </a:lnTo>
                <a:lnTo>
                  <a:pt x="222250" y="31750"/>
                </a:lnTo>
                <a:lnTo>
                  <a:pt x="220979" y="27940"/>
                </a:lnTo>
                <a:lnTo>
                  <a:pt x="219710" y="25400"/>
                </a:lnTo>
                <a:lnTo>
                  <a:pt x="218439" y="21590"/>
                </a:lnTo>
                <a:lnTo>
                  <a:pt x="218439" y="20320"/>
                </a:lnTo>
                <a:lnTo>
                  <a:pt x="217169" y="19050"/>
                </a:lnTo>
                <a:lnTo>
                  <a:pt x="215900" y="19050"/>
                </a:lnTo>
                <a:lnTo>
                  <a:pt x="214629" y="17779"/>
                </a:lnTo>
                <a:lnTo>
                  <a:pt x="213360" y="16510"/>
                </a:lnTo>
                <a:lnTo>
                  <a:pt x="213360" y="15240"/>
                </a:lnTo>
                <a:lnTo>
                  <a:pt x="210819" y="15240"/>
                </a:lnTo>
                <a:lnTo>
                  <a:pt x="209550" y="13970"/>
                </a:lnTo>
                <a:lnTo>
                  <a:pt x="208279" y="13970"/>
                </a:lnTo>
                <a:lnTo>
                  <a:pt x="205739" y="12700"/>
                </a:lnTo>
                <a:lnTo>
                  <a:pt x="204469" y="12700"/>
                </a:lnTo>
                <a:lnTo>
                  <a:pt x="201929" y="12700"/>
                </a:lnTo>
                <a:lnTo>
                  <a:pt x="198119" y="11429"/>
                </a:lnTo>
                <a:lnTo>
                  <a:pt x="193039" y="11429"/>
                </a:lnTo>
                <a:lnTo>
                  <a:pt x="193039" y="0"/>
                </a:lnTo>
                <a:lnTo>
                  <a:pt x="355600" y="0"/>
                </a:lnTo>
                <a:lnTo>
                  <a:pt x="355600" y="11429"/>
                </a:lnTo>
                <a:lnTo>
                  <a:pt x="350519" y="11429"/>
                </a:lnTo>
                <a:lnTo>
                  <a:pt x="346710" y="12700"/>
                </a:lnTo>
                <a:lnTo>
                  <a:pt x="341629" y="12700"/>
                </a:lnTo>
                <a:lnTo>
                  <a:pt x="340360" y="13970"/>
                </a:lnTo>
                <a:lnTo>
                  <a:pt x="337819" y="13970"/>
                </a:lnTo>
                <a:lnTo>
                  <a:pt x="336550" y="13970"/>
                </a:lnTo>
                <a:lnTo>
                  <a:pt x="335279" y="15240"/>
                </a:lnTo>
                <a:lnTo>
                  <a:pt x="334010" y="16510"/>
                </a:lnTo>
                <a:lnTo>
                  <a:pt x="332739" y="16510"/>
                </a:lnTo>
                <a:lnTo>
                  <a:pt x="330200" y="17779"/>
                </a:lnTo>
                <a:lnTo>
                  <a:pt x="330200" y="19050"/>
                </a:lnTo>
                <a:lnTo>
                  <a:pt x="328929" y="20320"/>
                </a:lnTo>
                <a:lnTo>
                  <a:pt x="327660" y="20320"/>
                </a:lnTo>
                <a:lnTo>
                  <a:pt x="326389" y="21590"/>
                </a:lnTo>
                <a:lnTo>
                  <a:pt x="325119" y="22860"/>
                </a:lnTo>
                <a:lnTo>
                  <a:pt x="325119" y="25400"/>
                </a:lnTo>
                <a:lnTo>
                  <a:pt x="323850" y="26670"/>
                </a:lnTo>
                <a:lnTo>
                  <a:pt x="323850" y="27940"/>
                </a:lnTo>
                <a:lnTo>
                  <a:pt x="322579" y="29210"/>
                </a:lnTo>
                <a:lnTo>
                  <a:pt x="321310" y="33020"/>
                </a:lnTo>
                <a:lnTo>
                  <a:pt x="320039" y="36829"/>
                </a:lnTo>
                <a:lnTo>
                  <a:pt x="320039" y="41910"/>
                </a:lnTo>
                <a:lnTo>
                  <a:pt x="318769" y="46990"/>
                </a:lnTo>
                <a:lnTo>
                  <a:pt x="318769" y="50800"/>
                </a:lnTo>
                <a:lnTo>
                  <a:pt x="318769" y="242570"/>
                </a:lnTo>
                <a:lnTo>
                  <a:pt x="318769" y="248920"/>
                </a:lnTo>
                <a:lnTo>
                  <a:pt x="320039" y="255270"/>
                </a:lnTo>
                <a:lnTo>
                  <a:pt x="320039" y="260350"/>
                </a:lnTo>
                <a:lnTo>
                  <a:pt x="321310" y="265430"/>
                </a:lnTo>
                <a:lnTo>
                  <a:pt x="322579" y="270510"/>
                </a:lnTo>
                <a:lnTo>
                  <a:pt x="323850" y="271780"/>
                </a:lnTo>
                <a:lnTo>
                  <a:pt x="323850" y="273050"/>
                </a:lnTo>
                <a:lnTo>
                  <a:pt x="325119" y="275590"/>
                </a:lnTo>
                <a:lnTo>
                  <a:pt x="325119" y="276860"/>
                </a:lnTo>
                <a:lnTo>
                  <a:pt x="326389" y="278130"/>
                </a:lnTo>
                <a:lnTo>
                  <a:pt x="327660" y="279400"/>
                </a:lnTo>
                <a:lnTo>
                  <a:pt x="328929" y="279400"/>
                </a:lnTo>
                <a:lnTo>
                  <a:pt x="328929" y="280670"/>
                </a:lnTo>
                <a:lnTo>
                  <a:pt x="330200" y="281940"/>
                </a:lnTo>
                <a:lnTo>
                  <a:pt x="332739" y="281940"/>
                </a:lnTo>
                <a:lnTo>
                  <a:pt x="334010" y="283210"/>
                </a:lnTo>
                <a:lnTo>
                  <a:pt x="335279" y="284480"/>
                </a:lnTo>
                <a:lnTo>
                  <a:pt x="336550" y="284480"/>
                </a:lnTo>
                <a:lnTo>
                  <a:pt x="337819" y="284480"/>
                </a:lnTo>
                <a:lnTo>
                  <a:pt x="341629" y="285750"/>
                </a:lnTo>
                <a:lnTo>
                  <a:pt x="345439" y="287020"/>
                </a:lnTo>
                <a:lnTo>
                  <a:pt x="350519" y="287020"/>
                </a:lnTo>
                <a:lnTo>
                  <a:pt x="355600" y="287020"/>
                </a:lnTo>
                <a:lnTo>
                  <a:pt x="355600" y="299720"/>
                </a:lnTo>
                <a:lnTo>
                  <a:pt x="193039" y="299720"/>
                </a:lnTo>
                <a:lnTo>
                  <a:pt x="193039" y="287020"/>
                </a:lnTo>
                <a:lnTo>
                  <a:pt x="196850" y="287020"/>
                </a:lnTo>
                <a:lnTo>
                  <a:pt x="200660" y="287020"/>
                </a:lnTo>
                <a:lnTo>
                  <a:pt x="204469" y="287020"/>
                </a:lnTo>
                <a:lnTo>
                  <a:pt x="207010" y="285750"/>
                </a:lnTo>
                <a:lnTo>
                  <a:pt x="208279" y="285750"/>
                </a:lnTo>
                <a:lnTo>
                  <a:pt x="210819" y="284480"/>
                </a:lnTo>
                <a:lnTo>
                  <a:pt x="212089" y="284480"/>
                </a:lnTo>
                <a:lnTo>
                  <a:pt x="213360" y="283210"/>
                </a:lnTo>
                <a:lnTo>
                  <a:pt x="214629" y="281940"/>
                </a:lnTo>
                <a:lnTo>
                  <a:pt x="215900" y="280670"/>
                </a:lnTo>
                <a:lnTo>
                  <a:pt x="217169" y="280670"/>
                </a:lnTo>
                <a:lnTo>
                  <a:pt x="218439" y="279400"/>
                </a:lnTo>
                <a:lnTo>
                  <a:pt x="218439" y="278130"/>
                </a:lnTo>
                <a:lnTo>
                  <a:pt x="219710" y="276860"/>
                </a:lnTo>
                <a:lnTo>
                  <a:pt x="219710" y="275590"/>
                </a:lnTo>
                <a:lnTo>
                  <a:pt x="220979" y="273050"/>
                </a:lnTo>
                <a:lnTo>
                  <a:pt x="220979" y="271780"/>
                </a:lnTo>
                <a:lnTo>
                  <a:pt x="222250" y="267970"/>
                </a:lnTo>
                <a:lnTo>
                  <a:pt x="222250" y="262890"/>
                </a:lnTo>
                <a:lnTo>
                  <a:pt x="223519" y="257810"/>
                </a:lnTo>
                <a:lnTo>
                  <a:pt x="223519" y="251460"/>
                </a:lnTo>
                <a:lnTo>
                  <a:pt x="223519" y="245110"/>
                </a:lnTo>
                <a:lnTo>
                  <a:pt x="223519" y="153670"/>
                </a:lnTo>
                <a:lnTo>
                  <a:pt x="132079" y="153670"/>
                </a:lnTo>
                <a:lnTo>
                  <a:pt x="132079" y="241300"/>
                </a:lnTo>
                <a:lnTo>
                  <a:pt x="132079" y="248920"/>
                </a:lnTo>
                <a:lnTo>
                  <a:pt x="132079" y="255270"/>
                </a:lnTo>
                <a:lnTo>
                  <a:pt x="133350" y="260350"/>
                </a:lnTo>
                <a:lnTo>
                  <a:pt x="133350" y="265430"/>
                </a:lnTo>
                <a:lnTo>
                  <a:pt x="134619" y="270510"/>
                </a:lnTo>
                <a:lnTo>
                  <a:pt x="135889" y="273050"/>
                </a:lnTo>
                <a:lnTo>
                  <a:pt x="137160" y="275590"/>
                </a:lnTo>
                <a:lnTo>
                  <a:pt x="137160" y="276860"/>
                </a:lnTo>
                <a:lnTo>
                  <a:pt x="138429" y="278130"/>
                </a:lnTo>
                <a:lnTo>
                  <a:pt x="139700" y="279400"/>
                </a:lnTo>
                <a:lnTo>
                  <a:pt x="140969" y="280670"/>
                </a:lnTo>
                <a:lnTo>
                  <a:pt x="142239" y="281940"/>
                </a:lnTo>
                <a:lnTo>
                  <a:pt x="143510" y="283210"/>
                </a:lnTo>
                <a:lnTo>
                  <a:pt x="144779" y="283210"/>
                </a:lnTo>
                <a:lnTo>
                  <a:pt x="146050" y="284480"/>
                </a:lnTo>
                <a:lnTo>
                  <a:pt x="147319" y="284480"/>
                </a:lnTo>
                <a:lnTo>
                  <a:pt x="148589" y="285750"/>
                </a:lnTo>
                <a:lnTo>
                  <a:pt x="149860" y="285750"/>
                </a:lnTo>
                <a:lnTo>
                  <a:pt x="151129" y="287020"/>
                </a:lnTo>
                <a:lnTo>
                  <a:pt x="154939" y="287020"/>
                </a:lnTo>
                <a:lnTo>
                  <a:pt x="158750" y="287020"/>
                </a:lnTo>
                <a:lnTo>
                  <a:pt x="163829" y="287020"/>
                </a:lnTo>
                <a:lnTo>
                  <a:pt x="163829" y="299720"/>
                </a:lnTo>
                <a:lnTo>
                  <a:pt x="0" y="29972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81120" y="144779"/>
            <a:ext cx="355600" cy="378460"/>
          </a:xfrm>
          <a:custGeom>
            <a:avLst/>
            <a:gdLst/>
            <a:ahLst/>
            <a:cxnLst/>
            <a:rect l="l" t="t" r="r" b="b"/>
            <a:pathLst>
              <a:path w="355600" h="378459">
                <a:moveTo>
                  <a:pt x="355600" y="287020"/>
                </a:moveTo>
                <a:lnTo>
                  <a:pt x="0" y="287020"/>
                </a:lnTo>
                <a:lnTo>
                  <a:pt x="0" y="299720"/>
                </a:lnTo>
                <a:lnTo>
                  <a:pt x="242569" y="299720"/>
                </a:lnTo>
                <a:lnTo>
                  <a:pt x="269239" y="302260"/>
                </a:lnTo>
                <a:lnTo>
                  <a:pt x="303529" y="313690"/>
                </a:lnTo>
                <a:lnTo>
                  <a:pt x="307339" y="314960"/>
                </a:lnTo>
                <a:lnTo>
                  <a:pt x="311150" y="317500"/>
                </a:lnTo>
                <a:lnTo>
                  <a:pt x="313689" y="320040"/>
                </a:lnTo>
                <a:lnTo>
                  <a:pt x="317500" y="322580"/>
                </a:lnTo>
                <a:lnTo>
                  <a:pt x="322579" y="327660"/>
                </a:lnTo>
                <a:lnTo>
                  <a:pt x="327659" y="335280"/>
                </a:lnTo>
                <a:lnTo>
                  <a:pt x="330200" y="337820"/>
                </a:lnTo>
                <a:lnTo>
                  <a:pt x="334009" y="345440"/>
                </a:lnTo>
                <a:lnTo>
                  <a:pt x="339089" y="360680"/>
                </a:lnTo>
                <a:lnTo>
                  <a:pt x="340359" y="369570"/>
                </a:lnTo>
                <a:lnTo>
                  <a:pt x="342900" y="378460"/>
                </a:lnTo>
                <a:lnTo>
                  <a:pt x="355600" y="378460"/>
                </a:lnTo>
                <a:lnTo>
                  <a:pt x="355600" y="287020"/>
                </a:lnTo>
                <a:close/>
              </a:path>
              <a:path w="355600" h="378459">
                <a:moveTo>
                  <a:pt x="336550" y="284480"/>
                </a:moveTo>
                <a:lnTo>
                  <a:pt x="17779" y="284480"/>
                </a:lnTo>
                <a:lnTo>
                  <a:pt x="15239" y="285750"/>
                </a:lnTo>
                <a:lnTo>
                  <a:pt x="13969" y="285750"/>
                </a:lnTo>
                <a:lnTo>
                  <a:pt x="8889" y="287020"/>
                </a:lnTo>
                <a:lnTo>
                  <a:pt x="340359" y="287020"/>
                </a:lnTo>
                <a:lnTo>
                  <a:pt x="337819" y="285750"/>
                </a:lnTo>
                <a:lnTo>
                  <a:pt x="336550" y="284480"/>
                </a:lnTo>
                <a:close/>
              </a:path>
              <a:path w="355600" h="378459">
                <a:moveTo>
                  <a:pt x="334009" y="283210"/>
                </a:moveTo>
                <a:lnTo>
                  <a:pt x="20319" y="283210"/>
                </a:lnTo>
                <a:lnTo>
                  <a:pt x="19050" y="284480"/>
                </a:lnTo>
                <a:lnTo>
                  <a:pt x="335279" y="284480"/>
                </a:lnTo>
                <a:lnTo>
                  <a:pt x="334009" y="283210"/>
                </a:lnTo>
                <a:close/>
              </a:path>
              <a:path w="355600" h="378459">
                <a:moveTo>
                  <a:pt x="153669" y="278130"/>
                </a:moveTo>
                <a:lnTo>
                  <a:pt x="26669" y="278130"/>
                </a:lnTo>
                <a:lnTo>
                  <a:pt x="21589" y="283210"/>
                </a:lnTo>
                <a:lnTo>
                  <a:pt x="331469" y="283210"/>
                </a:lnTo>
                <a:lnTo>
                  <a:pt x="327659" y="279400"/>
                </a:lnTo>
                <a:lnTo>
                  <a:pt x="158750" y="279400"/>
                </a:lnTo>
                <a:lnTo>
                  <a:pt x="153669" y="278130"/>
                </a:lnTo>
                <a:close/>
              </a:path>
              <a:path w="355600" h="378459">
                <a:moveTo>
                  <a:pt x="335279" y="15240"/>
                </a:moveTo>
                <a:lnTo>
                  <a:pt x="212089" y="15240"/>
                </a:lnTo>
                <a:lnTo>
                  <a:pt x="217169" y="20320"/>
                </a:lnTo>
                <a:lnTo>
                  <a:pt x="217169" y="21590"/>
                </a:lnTo>
                <a:lnTo>
                  <a:pt x="219709" y="24129"/>
                </a:lnTo>
                <a:lnTo>
                  <a:pt x="219709" y="25400"/>
                </a:lnTo>
                <a:lnTo>
                  <a:pt x="220979" y="29210"/>
                </a:lnTo>
                <a:lnTo>
                  <a:pt x="220979" y="34290"/>
                </a:lnTo>
                <a:lnTo>
                  <a:pt x="222250" y="39370"/>
                </a:lnTo>
                <a:lnTo>
                  <a:pt x="222250" y="45720"/>
                </a:lnTo>
                <a:lnTo>
                  <a:pt x="223519" y="59690"/>
                </a:lnTo>
                <a:lnTo>
                  <a:pt x="223519" y="241300"/>
                </a:lnTo>
                <a:lnTo>
                  <a:pt x="222250" y="247650"/>
                </a:lnTo>
                <a:lnTo>
                  <a:pt x="222250" y="252730"/>
                </a:lnTo>
                <a:lnTo>
                  <a:pt x="220979" y="257810"/>
                </a:lnTo>
                <a:lnTo>
                  <a:pt x="220979" y="262890"/>
                </a:lnTo>
                <a:lnTo>
                  <a:pt x="219709" y="266700"/>
                </a:lnTo>
                <a:lnTo>
                  <a:pt x="218439" y="267970"/>
                </a:lnTo>
                <a:lnTo>
                  <a:pt x="218439" y="270510"/>
                </a:lnTo>
                <a:lnTo>
                  <a:pt x="217169" y="270510"/>
                </a:lnTo>
                <a:lnTo>
                  <a:pt x="215900" y="271780"/>
                </a:lnTo>
                <a:lnTo>
                  <a:pt x="215900" y="273050"/>
                </a:lnTo>
                <a:lnTo>
                  <a:pt x="214629" y="274320"/>
                </a:lnTo>
                <a:lnTo>
                  <a:pt x="213359" y="274320"/>
                </a:lnTo>
                <a:lnTo>
                  <a:pt x="212089" y="275590"/>
                </a:lnTo>
                <a:lnTo>
                  <a:pt x="210819" y="275590"/>
                </a:lnTo>
                <a:lnTo>
                  <a:pt x="209550" y="276860"/>
                </a:lnTo>
                <a:lnTo>
                  <a:pt x="208279" y="276860"/>
                </a:lnTo>
                <a:lnTo>
                  <a:pt x="205739" y="278130"/>
                </a:lnTo>
                <a:lnTo>
                  <a:pt x="201929" y="278130"/>
                </a:lnTo>
                <a:lnTo>
                  <a:pt x="198119" y="279400"/>
                </a:lnTo>
                <a:lnTo>
                  <a:pt x="326389" y="279400"/>
                </a:lnTo>
                <a:lnTo>
                  <a:pt x="326389" y="278130"/>
                </a:lnTo>
                <a:lnTo>
                  <a:pt x="323850" y="275590"/>
                </a:lnTo>
                <a:lnTo>
                  <a:pt x="323850" y="273050"/>
                </a:lnTo>
                <a:lnTo>
                  <a:pt x="322579" y="271780"/>
                </a:lnTo>
                <a:lnTo>
                  <a:pt x="321309" y="267970"/>
                </a:lnTo>
                <a:lnTo>
                  <a:pt x="320039" y="262890"/>
                </a:lnTo>
                <a:lnTo>
                  <a:pt x="320039" y="257810"/>
                </a:lnTo>
                <a:lnTo>
                  <a:pt x="318769" y="251460"/>
                </a:lnTo>
                <a:lnTo>
                  <a:pt x="318769" y="44450"/>
                </a:lnTo>
                <a:lnTo>
                  <a:pt x="321309" y="34290"/>
                </a:lnTo>
                <a:lnTo>
                  <a:pt x="321309" y="30479"/>
                </a:lnTo>
                <a:lnTo>
                  <a:pt x="322579" y="29210"/>
                </a:lnTo>
                <a:lnTo>
                  <a:pt x="323850" y="26670"/>
                </a:lnTo>
                <a:lnTo>
                  <a:pt x="323850" y="25400"/>
                </a:lnTo>
                <a:lnTo>
                  <a:pt x="326389" y="22860"/>
                </a:lnTo>
                <a:lnTo>
                  <a:pt x="326389" y="21590"/>
                </a:lnTo>
                <a:lnTo>
                  <a:pt x="330200" y="17779"/>
                </a:lnTo>
                <a:lnTo>
                  <a:pt x="331469" y="17779"/>
                </a:lnTo>
                <a:lnTo>
                  <a:pt x="332739" y="16510"/>
                </a:lnTo>
                <a:lnTo>
                  <a:pt x="335279" y="15240"/>
                </a:lnTo>
                <a:close/>
              </a:path>
              <a:path w="355600" h="378459">
                <a:moveTo>
                  <a:pt x="140969" y="16510"/>
                </a:moveTo>
                <a:lnTo>
                  <a:pt x="24129" y="16510"/>
                </a:lnTo>
                <a:lnTo>
                  <a:pt x="26669" y="19050"/>
                </a:lnTo>
                <a:lnTo>
                  <a:pt x="27939" y="19050"/>
                </a:lnTo>
                <a:lnTo>
                  <a:pt x="27939" y="20320"/>
                </a:lnTo>
                <a:lnTo>
                  <a:pt x="30479" y="22860"/>
                </a:lnTo>
                <a:lnTo>
                  <a:pt x="30479" y="25400"/>
                </a:lnTo>
                <a:lnTo>
                  <a:pt x="33019" y="27940"/>
                </a:lnTo>
                <a:lnTo>
                  <a:pt x="35559" y="38100"/>
                </a:lnTo>
                <a:lnTo>
                  <a:pt x="35559" y="256540"/>
                </a:lnTo>
                <a:lnTo>
                  <a:pt x="33019" y="266700"/>
                </a:lnTo>
                <a:lnTo>
                  <a:pt x="31750" y="270510"/>
                </a:lnTo>
                <a:lnTo>
                  <a:pt x="30479" y="273050"/>
                </a:lnTo>
                <a:lnTo>
                  <a:pt x="30479" y="274320"/>
                </a:lnTo>
                <a:lnTo>
                  <a:pt x="29209" y="275590"/>
                </a:lnTo>
                <a:lnTo>
                  <a:pt x="27939" y="278130"/>
                </a:lnTo>
                <a:lnTo>
                  <a:pt x="149859" y="278130"/>
                </a:lnTo>
                <a:lnTo>
                  <a:pt x="148589" y="276860"/>
                </a:lnTo>
                <a:lnTo>
                  <a:pt x="146050" y="276860"/>
                </a:lnTo>
                <a:lnTo>
                  <a:pt x="144779" y="275590"/>
                </a:lnTo>
                <a:lnTo>
                  <a:pt x="143509" y="275590"/>
                </a:lnTo>
                <a:lnTo>
                  <a:pt x="140969" y="273050"/>
                </a:lnTo>
                <a:lnTo>
                  <a:pt x="139700" y="273050"/>
                </a:lnTo>
                <a:lnTo>
                  <a:pt x="137159" y="270510"/>
                </a:lnTo>
                <a:lnTo>
                  <a:pt x="137159" y="269240"/>
                </a:lnTo>
                <a:lnTo>
                  <a:pt x="135889" y="267970"/>
                </a:lnTo>
                <a:lnTo>
                  <a:pt x="135889" y="265430"/>
                </a:lnTo>
                <a:lnTo>
                  <a:pt x="134619" y="264160"/>
                </a:lnTo>
                <a:lnTo>
                  <a:pt x="134619" y="261620"/>
                </a:lnTo>
                <a:lnTo>
                  <a:pt x="133350" y="257810"/>
                </a:lnTo>
                <a:lnTo>
                  <a:pt x="132079" y="251460"/>
                </a:lnTo>
                <a:lnTo>
                  <a:pt x="132079" y="246380"/>
                </a:lnTo>
                <a:lnTo>
                  <a:pt x="130809" y="238760"/>
                </a:lnTo>
                <a:lnTo>
                  <a:pt x="130809" y="49529"/>
                </a:lnTo>
                <a:lnTo>
                  <a:pt x="132079" y="41910"/>
                </a:lnTo>
                <a:lnTo>
                  <a:pt x="132079" y="36829"/>
                </a:lnTo>
                <a:lnTo>
                  <a:pt x="133350" y="31750"/>
                </a:lnTo>
                <a:lnTo>
                  <a:pt x="134619" y="27940"/>
                </a:lnTo>
                <a:lnTo>
                  <a:pt x="134619" y="25400"/>
                </a:lnTo>
                <a:lnTo>
                  <a:pt x="135889" y="24129"/>
                </a:lnTo>
                <a:lnTo>
                  <a:pt x="135889" y="22860"/>
                </a:lnTo>
                <a:lnTo>
                  <a:pt x="138429" y="20320"/>
                </a:lnTo>
                <a:lnTo>
                  <a:pt x="138429" y="19050"/>
                </a:lnTo>
                <a:lnTo>
                  <a:pt x="139700" y="17779"/>
                </a:lnTo>
                <a:lnTo>
                  <a:pt x="140969" y="17779"/>
                </a:lnTo>
                <a:lnTo>
                  <a:pt x="140969" y="16510"/>
                </a:lnTo>
                <a:close/>
              </a:path>
              <a:path w="355600" h="378459">
                <a:moveTo>
                  <a:pt x="143509" y="15240"/>
                </a:moveTo>
                <a:lnTo>
                  <a:pt x="20319" y="15240"/>
                </a:lnTo>
                <a:lnTo>
                  <a:pt x="22859" y="16510"/>
                </a:lnTo>
                <a:lnTo>
                  <a:pt x="142239" y="16510"/>
                </a:lnTo>
                <a:lnTo>
                  <a:pt x="143509" y="15240"/>
                </a:lnTo>
                <a:close/>
              </a:path>
              <a:path w="355600" h="378459">
                <a:moveTo>
                  <a:pt x="151129" y="12700"/>
                </a:moveTo>
                <a:lnTo>
                  <a:pt x="12700" y="12700"/>
                </a:lnTo>
                <a:lnTo>
                  <a:pt x="16509" y="13970"/>
                </a:lnTo>
                <a:lnTo>
                  <a:pt x="19050" y="15240"/>
                </a:lnTo>
                <a:lnTo>
                  <a:pt x="144779" y="15240"/>
                </a:lnTo>
                <a:lnTo>
                  <a:pt x="146050" y="13970"/>
                </a:lnTo>
                <a:lnTo>
                  <a:pt x="148589" y="13970"/>
                </a:lnTo>
                <a:lnTo>
                  <a:pt x="151129" y="12700"/>
                </a:lnTo>
                <a:close/>
              </a:path>
              <a:path w="355600" h="378459">
                <a:moveTo>
                  <a:pt x="341629" y="12700"/>
                </a:moveTo>
                <a:lnTo>
                  <a:pt x="205739" y="12700"/>
                </a:lnTo>
                <a:lnTo>
                  <a:pt x="210819" y="15240"/>
                </a:lnTo>
                <a:lnTo>
                  <a:pt x="336550" y="15240"/>
                </a:lnTo>
                <a:lnTo>
                  <a:pt x="337819" y="13970"/>
                </a:lnTo>
                <a:lnTo>
                  <a:pt x="340359" y="13970"/>
                </a:lnTo>
                <a:lnTo>
                  <a:pt x="341629" y="12700"/>
                </a:lnTo>
                <a:close/>
              </a:path>
              <a:path w="355600" h="378459">
                <a:moveTo>
                  <a:pt x="158750" y="11429"/>
                </a:moveTo>
                <a:lnTo>
                  <a:pt x="3809" y="11429"/>
                </a:lnTo>
                <a:lnTo>
                  <a:pt x="8889" y="12700"/>
                </a:lnTo>
                <a:lnTo>
                  <a:pt x="154939" y="12700"/>
                </a:lnTo>
                <a:lnTo>
                  <a:pt x="158750" y="11429"/>
                </a:lnTo>
                <a:close/>
              </a:path>
              <a:path w="355600" h="378459">
                <a:moveTo>
                  <a:pt x="350519" y="11429"/>
                </a:moveTo>
                <a:lnTo>
                  <a:pt x="196850" y="11429"/>
                </a:lnTo>
                <a:lnTo>
                  <a:pt x="200659" y="12700"/>
                </a:lnTo>
                <a:lnTo>
                  <a:pt x="345439" y="12700"/>
                </a:lnTo>
                <a:lnTo>
                  <a:pt x="350519" y="11429"/>
                </a:lnTo>
                <a:close/>
              </a:path>
              <a:path w="355600" h="378459">
                <a:moveTo>
                  <a:pt x="162559" y="0"/>
                </a:moveTo>
                <a:lnTo>
                  <a:pt x="0" y="0"/>
                </a:lnTo>
                <a:lnTo>
                  <a:pt x="0" y="11429"/>
                </a:lnTo>
                <a:lnTo>
                  <a:pt x="162559" y="11429"/>
                </a:lnTo>
                <a:lnTo>
                  <a:pt x="162559" y="0"/>
                </a:lnTo>
                <a:close/>
              </a:path>
              <a:path w="355600" h="378459">
                <a:moveTo>
                  <a:pt x="355600" y="0"/>
                </a:moveTo>
                <a:lnTo>
                  <a:pt x="191769" y="0"/>
                </a:lnTo>
                <a:lnTo>
                  <a:pt x="191769" y="11429"/>
                </a:lnTo>
                <a:lnTo>
                  <a:pt x="355600" y="11429"/>
                </a:lnTo>
                <a:lnTo>
                  <a:pt x="355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1120" y="144779"/>
            <a:ext cx="355600" cy="378460"/>
          </a:xfrm>
          <a:custGeom>
            <a:avLst/>
            <a:gdLst/>
            <a:ahLst/>
            <a:cxnLst/>
            <a:rect l="l" t="t" r="r" b="b"/>
            <a:pathLst>
              <a:path w="355600" h="378459">
                <a:moveTo>
                  <a:pt x="355600" y="287020"/>
                </a:moveTo>
                <a:lnTo>
                  <a:pt x="355600" y="378460"/>
                </a:lnTo>
                <a:lnTo>
                  <a:pt x="342900" y="378460"/>
                </a:lnTo>
                <a:lnTo>
                  <a:pt x="340359" y="369570"/>
                </a:lnTo>
                <a:lnTo>
                  <a:pt x="339089" y="360680"/>
                </a:lnTo>
                <a:lnTo>
                  <a:pt x="336550" y="353060"/>
                </a:lnTo>
                <a:lnTo>
                  <a:pt x="334009" y="345440"/>
                </a:lnTo>
                <a:lnTo>
                  <a:pt x="330200" y="337820"/>
                </a:lnTo>
                <a:lnTo>
                  <a:pt x="327659" y="335280"/>
                </a:lnTo>
                <a:lnTo>
                  <a:pt x="325119" y="331470"/>
                </a:lnTo>
                <a:lnTo>
                  <a:pt x="322579" y="327660"/>
                </a:lnTo>
                <a:lnTo>
                  <a:pt x="320039" y="325120"/>
                </a:lnTo>
                <a:lnTo>
                  <a:pt x="317500" y="322580"/>
                </a:lnTo>
                <a:lnTo>
                  <a:pt x="313689" y="320040"/>
                </a:lnTo>
                <a:lnTo>
                  <a:pt x="311150" y="317500"/>
                </a:lnTo>
                <a:lnTo>
                  <a:pt x="307339" y="314960"/>
                </a:lnTo>
                <a:lnTo>
                  <a:pt x="303529" y="313690"/>
                </a:lnTo>
                <a:lnTo>
                  <a:pt x="299719" y="311150"/>
                </a:lnTo>
                <a:lnTo>
                  <a:pt x="294639" y="308610"/>
                </a:lnTo>
                <a:lnTo>
                  <a:pt x="256539" y="300990"/>
                </a:lnTo>
                <a:lnTo>
                  <a:pt x="242569" y="299720"/>
                </a:lnTo>
                <a:lnTo>
                  <a:pt x="227329" y="299720"/>
                </a:lnTo>
                <a:lnTo>
                  <a:pt x="0" y="299720"/>
                </a:lnTo>
                <a:lnTo>
                  <a:pt x="0" y="287020"/>
                </a:lnTo>
                <a:lnTo>
                  <a:pt x="5079" y="287020"/>
                </a:lnTo>
                <a:lnTo>
                  <a:pt x="8889" y="287020"/>
                </a:lnTo>
                <a:lnTo>
                  <a:pt x="13969" y="285750"/>
                </a:lnTo>
                <a:lnTo>
                  <a:pt x="15239" y="285750"/>
                </a:lnTo>
                <a:lnTo>
                  <a:pt x="17779" y="284480"/>
                </a:lnTo>
                <a:lnTo>
                  <a:pt x="19050" y="284480"/>
                </a:lnTo>
                <a:lnTo>
                  <a:pt x="20319" y="283210"/>
                </a:lnTo>
                <a:lnTo>
                  <a:pt x="21589" y="283210"/>
                </a:lnTo>
                <a:lnTo>
                  <a:pt x="22859" y="281940"/>
                </a:lnTo>
                <a:lnTo>
                  <a:pt x="24129" y="280670"/>
                </a:lnTo>
                <a:lnTo>
                  <a:pt x="25400" y="279400"/>
                </a:lnTo>
                <a:lnTo>
                  <a:pt x="26669" y="278130"/>
                </a:lnTo>
                <a:lnTo>
                  <a:pt x="27939" y="278130"/>
                </a:lnTo>
                <a:lnTo>
                  <a:pt x="29209" y="275590"/>
                </a:lnTo>
                <a:lnTo>
                  <a:pt x="30479" y="274320"/>
                </a:lnTo>
                <a:lnTo>
                  <a:pt x="30479" y="273050"/>
                </a:lnTo>
                <a:lnTo>
                  <a:pt x="31750" y="270510"/>
                </a:lnTo>
                <a:lnTo>
                  <a:pt x="33019" y="266700"/>
                </a:lnTo>
                <a:lnTo>
                  <a:pt x="34289" y="261620"/>
                </a:lnTo>
                <a:lnTo>
                  <a:pt x="35559" y="256540"/>
                </a:lnTo>
                <a:lnTo>
                  <a:pt x="35559" y="250190"/>
                </a:lnTo>
                <a:lnTo>
                  <a:pt x="35559" y="243840"/>
                </a:lnTo>
                <a:lnTo>
                  <a:pt x="35559" y="38100"/>
                </a:lnTo>
                <a:lnTo>
                  <a:pt x="34289" y="33020"/>
                </a:lnTo>
                <a:lnTo>
                  <a:pt x="33019" y="27940"/>
                </a:lnTo>
                <a:lnTo>
                  <a:pt x="31750" y="26670"/>
                </a:lnTo>
                <a:lnTo>
                  <a:pt x="30479" y="25400"/>
                </a:lnTo>
                <a:lnTo>
                  <a:pt x="30479" y="22860"/>
                </a:lnTo>
                <a:lnTo>
                  <a:pt x="29209" y="21590"/>
                </a:lnTo>
                <a:lnTo>
                  <a:pt x="27939" y="20320"/>
                </a:lnTo>
                <a:lnTo>
                  <a:pt x="27939" y="19050"/>
                </a:lnTo>
                <a:lnTo>
                  <a:pt x="26669" y="19050"/>
                </a:lnTo>
                <a:lnTo>
                  <a:pt x="25400" y="17779"/>
                </a:lnTo>
                <a:lnTo>
                  <a:pt x="24129" y="16510"/>
                </a:lnTo>
                <a:lnTo>
                  <a:pt x="22859" y="16510"/>
                </a:lnTo>
                <a:lnTo>
                  <a:pt x="20319" y="15240"/>
                </a:lnTo>
                <a:lnTo>
                  <a:pt x="19050" y="15240"/>
                </a:lnTo>
                <a:lnTo>
                  <a:pt x="16509" y="13970"/>
                </a:lnTo>
                <a:lnTo>
                  <a:pt x="12700" y="12700"/>
                </a:lnTo>
                <a:lnTo>
                  <a:pt x="8889" y="12700"/>
                </a:lnTo>
                <a:lnTo>
                  <a:pt x="3809" y="11429"/>
                </a:lnTo>
                <a:lnTo>
                  <a:pt x="0" y="11429"/>
                </a:lnTo>
                <a:lnTo>
                  <a:pt x="0" y="0"/>
                </a:lnTo>
                <a:lnTo>
                  <a:pt x="162559" y="0"/>
                </a:lnTo>
                <a:lnTo>
                  <a:pt x="162559" y="11429"/>
                </a:lnTo>
                <a:lnTo>
                  <a:pt x="158750" y="11429"/>
                </a:lnTo>
                <a:lnTo>
                  <a:pt x="154939" y="12700"/>
                </a:lnTo>
                <a:lnTo>
                  <a:pt x="151129" y="12700"/>
                </a:lnTo>
                <a:lnTo>
                  <a:pt x="148589" y="13970"/>
                </a:lnTo>
                <a:lnTo>
                  <a:pt x="146050" y="13970"/>
                </a:lnTo>
                <a:lnTo>
                  <a:pt x="144779" y="15240"/>
                </a:lnTo>
                <a:lnTo>
                  <a:pt x="143509" y="15240"/>
                </a:lnTo>
                <a:lnTo>
                  <a:pt x="142239" y="16510"/>
                </a:lnTo>
                <a:lnTo>
                  <a:pt x="140969" y="16510"/>
                </a:lnTo>
                <a:lnTo>
                  <a:pt x="140969" y="17779"/>
                </a:lnTo>
                <a:lnTo>
                  <a:pt x="139700" y="17779"/>
                </a:lnTo>
                <a:lnTo>
                  <a:pt x="138429" y="19050"/>
                </a:lnTo>
                <a:lnTo>
                  <a:pt x="138429" y="20320"/>
                </a:lnTo>
                <a:lnTo>
                  <a:pt x="137159" y="21590"/>
                </a:lnTo>
                <a:lnTo>
                  <a:pt x="135889" y="22860"/>
                </a:lnTo>
                <a:lnTo>
                  <a:pt x="135889" y="24129"/>
                </a:lnTo>
                <a:lnTo>
                  <a:pt x="134619" y="25400"/>
                </a:lnTo>
                <a:lnTo>
                  <a:pt x="134619" y="27940"/>
                </a:lnTo>
                <a:lnTo>
                  <a:pt x="133350" y="31750"/>
                </a:lnTo>
                <a:lnTo>
                  <a:pt x="132079" y="36829"/>
                </a:lnTo>
                <a:lnTo>
                  <a:pt x="132079" y="41910"/>
                </a:lnTo>
                <a:lnTo>
                  <a:pt x="130809" y="49529"/>
                </a:lnTo>
                <a:lnTo>
                  <a:pt x="130809" y="55879"/>
                </a:lnTo>
                <a:lnTo>
                  <a:pt x="130809" y="232410"/>
                </a:lnTo>
                <a:lnTo>
                  <a:pt x="130809" y="238760"/>
                </a:lnTo>
                <a:lnTo>
                  <a:pt x="132079" y="246380"/>
                </a:lnTo>
                <a:lnTo>
                  <a:pt x="132079" y="251460"/>
                </a:lnTo>
                <a:lnTo>
                  <a:pt x="133350" y="257810"/>
                </a:lnTo>
                <a:lnTo>
                  <a:pt x="134619" y="261620"/>
                </a:lnTo>
                <a:lnTo>
                  <a:pt x="134619" y="264160"/>
                </a:lnTo>
                <a:lnTo>
                  <a:pt x="135889" y="265430"/>
                </a:lnTo>
                <a:lnTo>
                  <a:pt x="135889" y="267970"/>
                </a:lnTo>
                <a:lnTo>
                  <a:pt x="137159" y="269240"/>
                </a:lnTo>
                <a:lnTo>
                  <a:pt x="137159" y="270510"/>
                </a:lnTo>
                <a:lnTo>
                  <a:pt x="138429" y="271780"/>
                </a:lnTo>
                <a:lnTo>
                  <a:pt x="139700" y="273050"/>
                </a:lnTo>
                <a:lnTo>
                  <a:pt x="140969" y="273050"/>
                </a:lnTo>
                <a:lnTo>
                  <a:pt x="142239" y="274320"/>
                </a:lnTo>
                <a:lnTo>
                  <a:pt x="143509" y="275590"/>
                </a:lnTo>
                <a:lnTo>
                  <a:pt x="144779" y="275590"/>
                </a:lnTo>
                <a:lnTo>
                  <a:pt x="146050" y="276860"/>
                </a:lnTo>
                <a:lnTo>
                  <a:pt x="148589" y="276860"/>
                </a:lnTo>
                <a:lnTo>
                  <a:pt x="149859" y="278130"/>
                </a:lnTo>
                <a:lnTo>
                  <a:pt x="153669" y="278130"/>
                </a:lnTo>
                <a:lnTo>
                  <a:pt x="158750" y="279400"/>
                </a:lnTo>
                <a:lnTo>
                  <a:pt x="163829" y="279400"/>
                </a:lnTo>
                <a:lnTo>
                  <a:pt x="170179" y="279400"/>
                </a:lnTo>
                <a:lnTo>
                  <a:pt x="187959" y="279400"/>
                </a:lnTo>
                <a:lnTo>
                  <a:pt x="193039" y="279400"/>
                </a:lnTo>
                <a:lnTo>
                  <a:pt x="198119" y="279400"/>
                </a:lnTo>
                <a:lnTo>
                  <a:pt x="201929" y="278130"/>
                </a:lnTo>
                <a:lnTo>
                  <a:pt x="205739" y="278130"/>
                </a:lnTo>
                <a:lnTo>
                  <a:pt x="208279" y="276860"/>
                </a:lnTo>
                <a:lnTo>
                  <a:pt x="209550" y="276860"/>
                </a:lnTo>
                <a:lnTo>
                  <a:pt x="210819" y="275590"/>
                </a:lnTo>
                <a:lnTo>
                  <a:pt x="212089" y="275590"/>
                </a:lnTo>
                <a:lnTo>
                  <a:pt x="213359" y="274320"/>
                </a:lnTo>
                <a:lnTo>
                  <a:pt x="214629" y="274320"/>
                </a:lnTo>
                <a:lnTo>
                  <a:pt x="215900" y="273050"/>
                </a:lnTo>
                <a:lnTo>
                  <a:pt x="215900" y="271780"/>
                </a:lnTo>
                <a:lnTo>
                  <a:pt x="217169" y="270510"/>
                </a:lnTo>
                <a:lnTo>
                  <a:pt x="218439" y="270510"/>
                </a:lnTo>
                <a:lnTo>
                  <a:pt x="218439" y="267970"/>
                </a:lnTo>
                <a:lnTo>
                  <a:pt x="219709" y="266700"/>
                </a:lnTo>
                <a:lnTo>
                  <a:pt x="220979" y="262890"/>
                </a:lnTo>
                <a:lnTo>
                  <a:pt x="220979" y="257810"/>
                </a:lnTo>
                <a:lnTo>
                  <a:pt x="222250" y="252730"/>
                </a:lnTo>
                <a:lnTo>
                  <a:pt x="222250" y="247650"/>
                </a:lnTo>
                <a:lnTo>
                  <a:pt x="223519" y="241300"/>
                </a:lnTo>
                <a:lnTo>
                  <a:pt x="223519" y="233680"/>
                </a:lnTo>
                <a:lnTo>
                  <a:pt x="223519" y="59690"/>
                </a:lnTo>
                <a:lnTo>
                  <a:pt x="222250" y="45720"/>
                </a:lnTo>
                <a:lnTo>
                  <a:pt x="222250" y="39370"/>
                </a:lnTo>
                <a:lnTo>
                  <a:pt x="220979" y="34290"/>
                </a:lnTo>
                <a:lnTo>
                  <a:pt x="220979" y="29210"/>
                </a:lnTo>
                <a:lnTo>
                  <a:pt x="219709" y="25400"/>
                </a:lnTo>
                <a:lnTo>
                  <a:pt x="219709" y="24129"/>
                </a:lnTo>
                <a:lnTo>
                  <a:pt x="218439" y="22860"/>
                </a:lnTo>
                <a:lnTo>
                  <a:pt x="217169" y="21590"/>
                </a:lnTo>
                <a:lnTo>
                  <a:pt x="217169" y="20320"/>
                </a:lnTo>
                <a:lnTo>
                  <a:pt x="215900" y="19050"/>
                </a:lnTo>
                <a:lnTo>
                  <a:pt x="214629" y="17779"/>
                </a:lnTo>
                <a:lnTo>
                  <a:pt x="213359" y="16510"/>
                </a:lnTo>
                <a:lnTo>
                  <a:pt x="212089" y="15240"/>
                </a:lnTo>
                <a:lnTo>
                  <a:pt x="210819" y="15240"/>
                </a:lnTo>
                <a:lnTo>
                  <a:pt x="208279" y="13970"/>
                </a:lnTo>
                <a:lnTo>
                  <a:pt x="205739" y="12700"/>
                </a:lnTo>
                <a:lnTo>
                  <a:pt x="204469" y="12700"/>
                </a:lnTo>
                <a:lnTo>
                  <a:pt x="200659" y="12700"/>
                </a:lnTo>
                <a:lnTo>
                  <a:pt x="196850" y="11429"/>
                </a:lnTo>
                <a:lnTo>
                  <a:pt x="191769" y="11429"/>
                </a:lnTo>
                <a:lnTo>
                  <a:pt x="191769" y="0"/>
                </a:lnTo>
                <a:lnTo>
                  <a:pt x="355600" y="0"/>
                </a:lnTo>
                <a:lnTo>
                  <a:pt x="355600" y="11429"/>
                </a:lnTo>
                <a:lnTo>
                  <a:pt x="350519" y="11429"/>
                </a:lnTo>
                <a:lnTo>
                  <a:pt x="345439" y="12700"/>
                </a:lnTo>
                <a:lnTo>
                  <a:pt x="341629" y="12700"/>
                </a:lnTo>
                <a:lnTo>
                  <a:pt x="340359" y="13970"/>
                </a:lnTo>
                <a:lnTo>
                  <a:pt x="337819" y="13970"/>
                </a:lnTo>
                <a:lnTo>
                  <a:pt x="336550" y="15240"/>
                </a:lnTo>
                <a:lnTo>
                  <a:pt x="335279" y="15240"/>
                </a:lnTo>
                <a:lnTo>
                  <a:pt x="332739" y="16510"/>
                </a:lnTo>
                <a:lnTo>
                  <a:pt x="331469" y="17779"/>
                </a:lnTo>
                <a:lnTo>
                  <a:pt x="330200" y="17779"/>
                </a:lnTo>
                <a:lnTo>
                  <a:pt x="328929" y="19050"/>
                </a:lnTo>
                <a:lnTo>
                  <a:pt x="327659" y="20320"/>
                </a:lnTo>
                <a:lnTo>
                  <a:pt x="326389" y="21590"/>
                </a:lnTo>
                <a:lnTo>
                  <a:pt x="326389" y="22860"/>
                </a:lnTo>
                <a:lnTo>
                  <a:pt x="325119" y="24129"/>
                </a:lnTo>
                <a:lnTo>
                  <a:pt x="323850" y="25400"/>
                </a:lnTo>
                <a:lnTo>
                  <a:pt x="323850" y="26670"/>
                </a:lnTo>
                <a:lnTo>
                  <a:pt x="322579" y="29210"/>
                </a:lnTo>
                <a:lnTo>
                  <a:pt x="321309" y="30479"/>
                </a:lnTo>
                <a:lnTo>
                  <a:pt x="321309" y="34290"/>
                </a:lnTo>
                <a:lnTo>
                  <a:pt x="320039" y="39370"/>
                </a:lnTo>
                <a:lnTo>
                  <a:pt x="318769" y="44450"/>
                </a:lnTo>
                <a:lnTo>
                  <a:pt x="318769" y="49529"/>
                </a:lnTo>
                <a:lnTo>
                  <a:pt x="318769" y="55879"/>
                </a:lnTo>
                <a:lnTo>
                  <a:pt x="318769" y="238760"/>
                </a:lnTo>
                <a:lnTo>
                  <a:pt x="318769" y="245110"/>
                </a:lnTo>
                <a:lnTo>
                  <a:pt x="318769" y="251460"/>
                </a:lnTo>
                <a:lnTo>
                  <a:pt x="320039" y="257810"/>
                </a:lnTo>
                <a:lnTo>
                  <a:pt x="320039" y="262890"/>
                </a:lnTo>
                <a:lnTo>
                  <a:pt x="321309" y="267970"/>
                </a:lnTo>
                <a:lnTo>
                  <a:pt x="322579" y="271780"/>
                </a:lnTo>
                <a:lnTo>
                  <a:pt x="323850" y="273050"/>
                </a:lnTo>
                <a:lnTo>
                  <a:pt x="323850" y="275590"/>
                </a:lnTo>
                <a:lnTo>
                  <a:pt x="325119" y="276860"/>
                </a:lnTo>
                <a:lnTo>
                  <a:pt x="326389" y="278130"/>
                </a:lnTo>
                <a:lnTo>
                  <a:pt x="326389" y="279400"/>
                </a:lnTo>
                <a:lnTo>
                  <a:pt x="327659" y="279400"/>
                </a:lnTo>
                <a:lnTo>
                  <a:pt x="328929" y="280670"/>
                </a:lnTo>
                <a:lnTo>
                  <a:pt x="330200" y="281940"/>
                </a:lnTo>
                <a:lnTo>
                  <a:pt x="331469" y="283210"/>
                </a:lnTo>
                <a:lnTo>
                  <a:pt x="334009" y="283210"/>
                </a:lnTo>
                <a:lnTo>
                  <a:pt x="335279" y="284480"/>
                </a:lnTo>
                <a:lnTo>
                  <a:pt x="336550" y="284480"/>
                </a:lnTo>
                <a:lnTo>
                  <a:pt x="337819" y="285750"/>
                </a:lnTo>
                <a:lnTo>
                  <a:pt x="340359" y="287020"/>
                </a:lnTo>
                <a:lnTo>
                  <a:pt x="345439" y="287020"/>
                </a:lnTo>
                <a:lnTo>
                  <a:pt x="349250" y="287020"/>
                </a:lnTo>
                <a:lnTo>
                  <a:pt x="355600" y="28702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81577" y="131217"/>
            <a:ext cx="1351734" cy="3268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3497" y="135027"/>
            <a:ext cx="378914" cy="3141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35150" y="4005579"/>
            <a:ext cx="1193800" cy="1193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08400" y="2133600"/>
            <a:ext cx="1193800" cy="1193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80379" y="4005579"/>
            <a:ext cx="1193800" cy="1193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164069" y="2059939"/>
            <a:ext cx="1193800" cy="1193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816860"/>
            <a:ext cx="2016760" cy="1224280"/>
          </a:xfrm>
          <a:prstGeom prst="rect">
            <a:avLst/>
          </a:prstGeom>
          <a:solidFill>
            <a:srgbClr val="FF9966"/>
          </a:solidFill>
          <a:ln w="9344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500"/>
              </a:spcBef>
            </a:pPr>
            <a:r>
              <a:rPr sz="7200" spc="-5" dirty="0">
                <a:solidFill>
                  <a:srgbClr val="000000"/>
                </a:solidFill>
              </a:rPr>
              <a:t>80-6</a:t>
            </a:r>
            <a:endParaRPr sz="7200" dirty="0"/>
          </a:p>
        </p:txBody>
      </p:sp>
      <p:sp>
        <p:nvSpPr>
          <p:cNvPr id="3" name="object 3"/>
          <p:cNvSpPr txBox="1"/>
          <p:nvPr/>
        </p:nvSpPr>
        <p:spPr>
          <a:xfrm>
            <a:off x="2340610" y="3789679"/>
            <a:ext cx="1944370" cy="1224280"/>
          </a:xfrm>
          <a:prstGeom prst="rect">
            <a:avLst/>
          </a:prstGeom>
          <a:solidFill>
            <a:srgbClr val="FF9966"/>
          </a:solidFill>
          <a:ln w="9344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500"/>
              </a:spcBef>
            </a:pPr>
            <a:r>
              <a:rPr sz="7200" b="1" spc="-5" dirty="0">
                <a:latin typeface="Arial"/>
                <a:cs typeface="Arial"/>
              </a:rPr>
              <a:t>60-7</a:t>
            </a:r>
            <a:endParaRPr sz="7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29000" y="2204720"/>
            <a:ext cx="1981201" cy="1172116"/>
          </a:xfrm>
          <a:prstGeom prst="rect">
            <a:avLst/>
          </a:prstGeom>
          <a:solidFill>
            <a:srgbClr val="FF9966"/>
          </a:solidFill>
          <a:ln w="9344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</a:pPr>
            <a:r>
              <a:rPr sz="7200" b="1" spc="-5" dirty="0" smtClean="0">
                <a:latin typeface="Arial"/>
                <a:cs typeface="Arial"/>
              </a:rPr>
              <a:t>56</a:t>
            </a:r>
            <a:r>
              <a:rPr lang="uk-UA" sz="7200" b="1" spc="-5" dirty="0" smtClean="0">
                <a:latin typeface="Arial"/>
                <a:cs typeface="Arial"/>
              </a:rPr>
              <a:t>-</a:t>
            </a:r>
            <a:r>
              <a:rPr sz="7200" b="1" spc="-5" dirty="0" smtClean="0">
                <a:latin typeface="Arial"/>
                <a:cs typeface="Arial"/>
              </a:rPr>
              <a:t>8</a:t>
            </a:r>
            <a:endParaRPr sz="7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10201" y="3573779"/>
            <a:ext cx="1981200" cy="1172116"/>
          </a:xfrm>
          <a:prstGeom prst="rect">
            <a:avLst/>
          </a:prstGeom>
          <a:solidFill>
            <a:srgbClr val="FF9966"/>
          </a:solidFill>
          <a:ln w="9344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</a:pPr>
            <a:r>
              <a:rPr sz="7200" b="1" spc="-5" dirty="0">
                <a:latin typeface="Arial"/>
                <a:cs typeface="Arial"/>
              </a:rPr>
              <a:t>40-3</a:t>
            </a:r>
            <a:endParaRPr sz="7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077201" cy="1320800"/>
          </a:xfrm>
        </p:spPr>
        <p:txBody>
          <a:bodyPr>
            <a:normAutofit fontScale="90000"/>
          </a:bodyPr>
          <a:lstStyle/>
          <a:p>
            <a:r>
              <a:rPr lang="uk-UA" sz="5300" i="1" spc="-37" baseline="-1633" dirty="0">
                <a:solidFill>
                  <a:srgbClr val="000099"/>
                </a:solidFill>
                <a:latin typeface="Times New Roman"/>
                <a:ea typeface="+mn-ea"/>
                <a:cs typeface="Times New Roman"/>
              </a:rPr>
              <a:t>Завдання 4. </a:t>
            </a:r>
            <a:r>
              <a:rPr lang="uk-UA" sz="5300" i="1" spc="-37" baseline="-1633" dirty="0" smtClean="0">
                <a:solidFill>
                  <a:srgbClr val="000099"/>
                </a:solidFill>
                <a:latin typeface="Times New Roman"/>
                <a:ea typeface="+mn-ea"/>
                <a:cs typeface="Times New Roman"/>
              </a:rPr>
              <a:t>Розв’яжіть задачу.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025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-152400" y="1590039"/>
            <a:ext cx="8077200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endParaRPr lang="uk-UA" sz="5400" b="1" spc="10" dirty="0" smtClean="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5400" b="1" spc="10" dirty="0" smtClean="0">
                <a:latin typeface="Arial"/>
                <a:cs typeface="Arial"/>
              </a:rPr>
              <a:t>Ф</a:t>
            </a:r>
            <a:r>
              <a:rPr lang="uk-UA" sz="5400" b="1" spc="-10" dirty="0">
                <a:latin typeface="Arial"/>
                <a:cs typeface="Arial"/>
              </a:rPr>
              <a:t>і</a:t>
            </a:r>
            <a:r>
              <a:rPr sz="5400" b="1" spc="-10" dirty="0" smtClean="0">
                <a:latin typeface="Arial"/>
                <a:cs typeface="Arial"/>
              </a:rPr>
              <a:t>ЗК</a:t>
            </a:r>
            <a:r>
              <a:rPr sz="5400" b="1" spc="-15" dirty="0" smtClean="0">
                <a:latin typeface="Arial"/>
                <a:cs typeface="Arial"/>
              </a:rPr>
              <a:t>У</a:t>
            </a:r>
            <a:r>
              <a:rPr sz="5400" b="1" dirty="0" smtClean="0">
                <a:latin typeface="Arial"/>
                <a:cs typeface="Arial"/>
              </a:rPr>
              <a:t>Л</a:t>
            </a:r>
            <a:r>
              <a:rPr sz="5400" b="1" spc="-10" dirty="0" smtClean="0">
                <a:latin typeface="Arial"/>
                <a:cs typeface="Arial"/>
              </a:rPr>
              <a:t>ЬТ</a:t>
            </a:r>
            <a:r>
              <a:rPr sz="5400" b="1" spc="-15" dirty="0" smtClean="0">
                <a:latin typeface="Arial"/>
                <a:cs typeface="Arial"/>
              </a:rPr>
              <a:t>ХВИЛИНКА</a:t>
            </a:r>
            <a:endParaRPr sz="5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30300" y="1209040"/>
            <a:ext cx="67278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6865" algn="l"/>
              </a:tabLst>
            </a:pPr>
            <a:r>
              <a:rPr spc="-5" dirty="0">
                <a:solidFill>
                  <a:srgbClr val="00B050"/>
                </a:solidFill>
              </a:rPr>
              <a:t>ЗАДАЧКИ</a:t>
            </a:r>
            <a:r>
              <a:rPr spc="-5" dirty="0"/>
              <a:t>	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17980" y="2073909"/>
            <a:ext cx="5969635" cy="277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350">
              <a:lnSpc>
                <a:spcPts val="4500"/>
              </a:lnSpc>
            </a:pPr>
            <a:r>
              <a:rPr sz="4000" b="1" spc="-5" dirty="0">
                <a:solidFill>
                  <a:srgbClr val="663300"/>
                </a:solidFill>
                <a:latin typeface="Arial"/>
                <a:cs typeface="Arial"/>
              </a:rPr>
              <a:t>1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. На </a:t>
            </a:r>
            <a:r>
              <a:rPr sz="3600" b="1" spc="-10" dirty="0">
                <a:solidFill>
                  <a:srgbClr val="663300"/>
                </a:solidFill>
                <a:latin typeface="Arial"/>
                <a:cs typeface="Arial"/>
              </a:rPr>
              <a:t>сніданок</a:t>
            </a:r>
            <a:r>
              <a:rPr sz="3600" b="1" spc="-4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663300"/>
                </a:solidFill>
                <a:latin typeface="Arial"/>
                <a:cs typeface="Arial"/>
              </a:rPr>
              <a:t>синичка</a:t>
            </a:r>
            <a:endParaRPr sz="3600" dirty="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tabLst>
                <a:tab pos="4272915" algn="l"/>
              </a:tabLst>
            </a:pP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склювала </a:t>
            </a:r>
            <a:r>
              <a:rPr sz="3600" b="1" dirty="0">
                <a:solidFill>
                  <a:srgbClr val="663300"/>
                </a:solidFill>
                <a:latin typeface="Arial"/>
                <a:cs typeface="Arial"/>
              </a:rPr>
              <a:t>7 </a:t>
            </a:r>
            <a:r>
              <a:rPr sz="3600" b="1" spc="-10" dirty="0">
                <a:solidFill>
                  <a:srgbClr val="663300"/>
                </a:solidFill>
                <a:latin typeface="Arial"/>
                <a:cs typeface="Arial"/>
              </a:rPr>
              <a:t>зерняток, </a:t>
            </a:r>
            <a:r>
              <a:rPr sz="3600" b="1" dirty="0">
                <a:solidFill>
                  <a:srgbClr val="663300"/>
                </a:solidFill>
                <a:latin typeface="Arial"/>
                <a:cs typeface="Arial"/>
              </a:rPr>
              <a:t>а</a:t>
            </a:r>
            <a:r>
              <a:rPr sz="3600" b="1" spc="-80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на  </a:t>
            </a:r>
            <a:r>
              <a:rPr sz="3600" b="1" spc="-10" dirty="0">
                <a:solidFill>
                  <a:srgbClr val="663300"/>
                </a:solidFill>
                <a:latin typeface="Arial"/>
                <a:cs typeface="Arial"/>
              </a:rPr>
              <a:t>обід </a:t>
            </a:r>
            <a:r>
              <a:rPr sz="3600" b="1" dirty="0">
                <a:solidFill>
                  <a:srgbClr val="663300"/>
                </a:solidFill>
                <a:latin typeface="Arial"/>
                <a:cs typeface="Arial"/>
              </a:rPr>
              <a:t>–</a:t>
            </a:r>
            <a:r>
              <a:rPr sz="3600" b="1" spc="-1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663300"/>
                </a:solidFill>
                <a:latin typeface="Arial"/>
                <a:cs typeface="Arial"/>
              </a:rPr>
              <a:t>9.</a:t>
            </a:r>
            <a:r>
              <a:rPr sz="3600" b="1" spc="-10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Скільки	всього  </a:t>
            </a:r>
            <a:r>
              <a:rPr sz="3600" b="1" spc="-10" dirty="0">
                <a:solidFill>
                  <a:srgbClr val="663300"/>
                </a:solidFill>
                <a:latin typeface="Arial"/>
                <a:cs typeface="Arial"/>
              </a:rPr>
              <a:t>зерняток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склювала  синичка?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-76200" y="1930400"/>
            <a:ext cx="7620001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  <a:tabLst>
                <a:tab pos="3656329" algn="l"/>
              </a:tabLst>
            </a:pPr>
            <a:r>
              <a:rPr sz="4400" b="1" i="1" spc="-10" dirty="0">
                <a:solidFill>
                  <a:srgbClr val="009900"/>
                </a:solidFill>
                <a:latin typeface="Arial"/>
                <a:cs typeface="Arial"/>
              </a:rPr>
              <a:t>Міркувати</a:t>
            </a:r>
            <a:r>
              <a:rPr sz="4400" b="1" i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009900"/>
                </a:solidFill>
                <a:latin typeface="Arial"/>
                <a:cs typeface="Arial"/>
              </a:rPr>
              <a:t>–	</a:t>
            </a:r>
            <a:r>
              <a:rPr sz="4400" b="1" i="1" spc="-5" dirty="0">
                <a:solidFill>
                  <a:srgbClr val="009900"/>
                </a:solidFill>
                <a:latin typeface="Arial"/>
                <a:cs typeface="Arial"/>
              </a:rPr>
              <a:t>швидко</a:t>
            </a:r>
            <a:r>
              <a:rPr sz="4400" b="1" i="1" spc="-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009900"/>
                </a:solidFill>
                <a:latin typeface="Arial"/>
                <a:cs typeface="Arial"/>
              </a:rPr>
              <a:t>!</a:t>
            </a:r>
            <a:endParaRPr sz="4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4400" b="1" i="1" spc="-10" dirty="0">
                <a:solidFill>
                  <a:srgbClr val="FF9900"/>
                </a:solidFill>
                <a:latin typeface="Arial"/>
                <a:cs typeface="Arial"/>
              </a:rPr>
              <a:t>Відповідати </a:t>
            </a:r>
            <a:r>
              <a:rPr sz="4400" b="1" i="1" dirty="0">
                <a:solidFill>
                  <a:srgbClr val="FF9900"/>
                </a:solidFill>
                <a:latin typeface="Arial"/>
                <a:cs typeface="Arial"/>
              </a:rPr>
              <a:t>– </a:t>
            </a:r>
            <a:r>
              <a:rPr sz="4400" b="1" i="1" spc="-5" dirty="0">
                <a:solidFill>
                  <a:srgbClr val="FF9900"/>
                </a:solidFill>
                <a:latin typeface="Arial"/>
                <a:cs typeface="Arial"/>
              </a:rPr>
              <a:t>правильно</a:t>
            </a:r>
            <a:r>
              <a:rPr sz="4400" b="1" i="1" spc="-4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FF9900"/>
                </a:solidFill>
                <a:latin typeface="Arial"/>
                <a:cs typeface="Arial"/>
              </a:rPr>
              <a:t>!</a:t>
            </a:r>
            <a:endParaRPr sz="4400" dirty="0">
              <a:latin typeface="Arial"/>
              <a:cs typeface="Arial"/>
            </a:endParaRPr>
          </a:p>
          <a:p>
            <a:pPr marL="1372870" marR="1358900" algn="ctr">
              <a:lnSpc>
                <a:spcPct val="100000"/>
              </a:lnSpc>
              <a:tabLst>
                <a:tab pos="4035425" algn="l"/>
              </a:tabLst>
            </a:pPr>
            <a:r>
              <a:rPr sz="4400" b="1" i="1" spc="-5" dirty="0">
                <a:solidFill>
                  <a:srgbClr val="0033CC"/>
                </a:solidFill>
                <a:latin typeface="Arial"/>
                <a:cs typeface="Arial"/>
              </a:rPr>
              <a:t>Лічити </a:t>
            </a:r>
            <a:r>
              <a:rPr sz="4400" b="1" i="1" dirty="0">
                <a:solidFill>
                  <a:srgbClr val="0033CC"/>
                </a:solidFill>
                <a:latin typeface="Arial"/>
                <a:cs typeface="Arial"/>
              </a:rPr>
              <a:t>–	</a:t>
            </a:r>
            <a:r>
              <a:rPr sz="4400" b="1" i="1" spc="-5" dirty="0">
                <a:solidFill>
                  <a:srgbClr val="0033CC"/>
                </a:solidFill>
                <a:latin typeface="Arial"/>
                <a:cs typeface="Arial"/>
              </a:rPr>
              <a:t>точно</a:t>
            </a:r>
            <a:r>
              <a:rPr sz="4400" b="1" i="1" spc="-105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0033CC"/>
                </a:solidFill>
                <a:latin typeface="Arial"/>
                <a:cs typeface="Arial"/>
              </a:rPr>
              <a:t>!  </a:t>
            </a:r>
            <a:r>
              <a:rPr sz="4400" b="1" i="1" spc="-5" dirty="0">
                <a:solidFill>
                  <a:srgbClr val="FF3300"/>
                </a:solidFill>
                <a:latin typeface="Arial"/>
                <a:cs typeface="Arial"/>
              </a:rPr>
              <a:t>Писати </a:t>
            </a:r>
            <a:r>
              <a:rPr sz="4400" b="1" i="1" dirty="0">
                <a:solidFill>
                  <a:srgbClr val="FF3300"/>
                </a:solidFill>
                <a:latin typeface="Arial"/>
                <a:cs typeface="Arial"/>
              </a:rPr>
              <a:t>– </a:t>
            </a:r>
            <a:r>
              <a:rPr sz="4400" b="1" i="1" spc="-10" dirty="0">
                <a:solidFill>
                  <a:srgbClr val="FF3300"/>
                </a:solidFill>
                <a:latin typeface="Arial"/>
                <a:cs typeface="Arial"/>
              </a:rPr>
              <a:t>гарно</a:t>
            </a:r>
            <a:r>
              <a:rPr sz="4400" b="1" i="1" spc="-9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FF3300"/>
                </a:solidFill>
                <a:latin typeface="Arial"/>
                <a:cs typeface="Arial"/>
              </a:rPr>
              <a:t>!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609598" y="2160590"/>
            <a:ext cx="7315202" cy="3275256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715645" marR="762635" indent="0">
              <a:lnSpc>
                <a:spcPts val="3450"/>
              </a:lnSpc>
              <a:spcBef>
                <a:spcPts val="540"/>
              </a:spcBef>
              <a:buNone/>
            </a:pP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2.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Учні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lang="uk-UA" sz="3600" b="1" spc="-5" dirty="0">
                <a:solidFill>
                  <a:srgbClr val="663300"/>
                </a:solidFill>
                <a:latin typeface="Arial"/>
                <a:cs typeface="Arial"/>
              </a:rPr>
              <a:t>першого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класу  виготовили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для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пташок</a:t>
            </a:r>
            <a:r>
              <a:rPr lang="uk-UA" sz="3600" b="1" spc="-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endParaRPr lang="uk-UA" sz="3600" b="1" spc="-5" dirty="0" smtClean="0">
              <a:solidFill>
                <a:srgbClr val="663300"/>
              </a:solidFill>
              <a:latin typeface="Arial"/>
              <a:cs typeface="Arial"/>
            </a:endParaRPr>
          </a:p>
          <a:p>
            <a:pPr marL="715645" marR="762635" indent="0">
              <a:lnSpc>
                <a:spcPts val="3450"/>
              </a:lnSpc>
              <a:spcBef>
                <a:spcPts val="540"/>
              </a:spcBef>
              <a:buNone/>
            </a:pPr>
            <a:r>
              <a:rPr sz="3600" b="1" spc="-5" dirty="0" smtClean="0">
                <a:solidFill>
                  <a:srgbClr val="663300"/>
                </a:solidFill>
                <a:latin typeface="Arial"/>
                <a:cs typeface="Arial"/>
              </a:rPr>
              <a:t>8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годівничок, а учні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другого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lang="uk-UA" sz="3600" b="1" spc="-5" dirty="0" smtClean="0">
                <a:solidFill>
                  <a:srgbClr val="663300"/>
                </a:solidFill>
                <a:latin typeface="Arial"/>
                <a:cs typeface="Arial"/>
              </a:rPr>
              <a:t>- </a:t>
            </a:r>
            <a:r>
              <a:rPr sz="3600" b="1" spc="-5" dirty="0" err="1" smtClean="0">
                <a:solidFill>
                  <a:srgbClr val="663300"/>
                </a:solidFill>
                <a:latin typeface="Arial"/>
                <a:cs typeface="Arial"/>
              </a:rPr>
              <a:t>на</a:t>
            </a:r>
            <a:r>
              <a:rPr sz="3600" b="1" spc="-5" dirty="0" smtClean="0">
                <a:solidFill>
                  <a:srgbClr val="663300"/>
                </a:solidFill>
                <a:latin typeface="Arial"/>
                <a:cs typeface="Arial"/>
              </a:rPr>
              <a:t> 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3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годівнички більше.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Скльки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годівничок виготовили учні  другого класу?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381001" y="2094229"/>
            <a:ext cx="7696200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5645" marR="762635" defTabSz="457200">
              <a:lnSpc>
                <a:spcPts val="3450"/>
              </a:lnSpc>
              <a:spcBef>
                <a:spcPts val="540"/>
              </a:spcBef>
              <a:buClr>
                <a:schemeClr val="accent1"/>
              </a:buClr>
              <a:buSzPct val="80000"/>
            </a:pPr>
            <a:r>
              <a:rPr lang="uk-UA" sz="3600" b="1" spc="-5" dirty="0" smtClean="0">
                <a:solidFill>
                  <a:srgbClr val="663300"/>
                </a:solidFill>
                <a:latin typeface="Arial"/>
                <a:cs typeface="Arial"/>
              </a:rPr>
              <a:t>3. </a:t>
            </a:r>
            <a:r>
              <a:rPr sz="3600" b="1" spc="-5" dirty="0" err="1" smtClean="0">
                <a:solidFill>
                  <a:srgbClr val="663300"/>
                </a:solidFill>
                <a:latin typeface="Arial"/>
                <a:cs typeface="Arial"/>
              </a:rPr>
              <a:t>На</a:t>
            </a:r>
            <a:r>
              <a:rPr sz="3600" b="1" spc="-5" dirty="0" smtClean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лісовій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галявині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 </a:t>
            </a:r>
            <a:r>
              <a:rPr sz="3600" b="1" spc="-5" dirty="0" err="1" smtClean="0">
                <a:solidFill>
                  <a:srgbClr val="663300"/>
                </a:solidFill>
                <a:latin typeface="Arial"/>
                <a:cs typeface="Arial"/>
              </a:rPr>
              <a:t>грали</a:t>
            </a:r>
            <a:r>
              <a:rPr sz="3600" b="1" spc="-5" dirty="0" smtClean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звірі і синиця.</a:t>
            </a:r>
          </a:p>
          <a:p>
            <a:pPr marL="715645" marR="762635" defTabSz="457200">
              <a:lnSpc>
                <a:spcPts val="3450"/>
              </a:lnSpc>
              <a:spcBef>
                <a:spcPts val="540"/>
              </a:spcBef>
              <a:buClr>
                <a:schemeClr val="accent1"/>
              </a:buClr>
              <a:buSzPct val="80000"/>
            </a:pP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Усього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 </a:t>
            </a:r>
            <a:r>
              <a:rPr lang="uk-UA" sz="3600" b="1" spc="-5" dirty="0">
                <a:solidFill>
                  <a:srgbClr val="663300"/>
                </a:solidFill>
                <a:latin typeface="Arial"/>
                <a:cs typeface="Arial"/>
              </a:rPr>
              <a:t>14 </a:t>
            </a:r>
            <a:r>
              <a:rPr sz="3600" b="1" spc="-5" dirty="0" err="1">
                <a:solidFill>
                  <a:srgbClr val="663300"/>
                </a:solidFill>
                <a:latin typeface="Arial"/>
                <a:cs typeface="Arial"/>
              </a:rPr>
              <a:t>ніг</a:t>
            </a:r>
            <a:r>
              <a:rPr sz="3600" b="1" spc="-5" dirty="0">
                <a:solidFill>
                  <a:srgbClr val="663300"/>
                </a:solidFill>
                <a:latin typeface="Arial"/>
                <a:cs typeface="Arial"/>
              </a:rPr>
              <a:t>. Скільки  було звірів?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369820" y="830580"/>
            <a:ext cx="728980" cy="782320"/>
          </a:xfrm>
          <a:custGeom>
            <a:avLst/>
            <a:gdLst/>
            <a:ahLst/>
            <a:cxnLst/>
            <a:rect l="l" t="t" r="r" b="b"/>
            <a:pathLst>
              <a:path w="728980" h="782319">
                <a:moveTo>
                  <a:pt x="196850" y="763270"/>
                </a:moveTo>
                <a:lnTo>
                  <a:pt x="0" y="763270"/>
                </a:lnTo>
                <a:lnTo>
                  <a:pt x="0" y="782320"/>
                </a:lnTo>
                <a:lnTo>
                  <a:pt x="196850" y="782320"/>
                </a:lnTo>
                <a:lnTo>
                  <a:pt x="196850" y="763270"/>
                </a:lnTo>
                <a:close/>
              </a:path>
              <a:path w="728980" h="782319">
                <a:moveTo>
                  <a:pt x="201764" y="124460"/>
                </a:moveTo>
                <a:lnTo>
                  <a:pt x="116840" y="124460"/>
                </a:lnTo>
                <a:lnTo>
                  <a:pt x="336550" y="782320"/>
                </a:lnTo>
                <a:lnTo>
                  <a:pt x="350519" y="782320"/>
                </a:lnTo>
                <a:lnTo>
                  <a:pt x="406605" y="613410"/>
                </a:lnTo>
                <a:lnTo>
                  <a:pt x="365760" y="613410"/>
                </a:lnTo>
                <a:lnTo>
                  <a:pt x="201764" y="124460"/>
                </a:lnTo>
                <a:close/>
              </a:path>
              <a:path w="728980" h="782319">
                <a:moveTo>
                  <a:pt x="728980" y="763270"/>
                </a:moveTo>
                <a:lnTo>
                  <a:pt x="487680" y="763270"/>
                </a:lnTo>
                <a:lnTo>
                  <a:pt x="487680" y="782320"/>
                </a:lnTo>
                <a:lnTo>
                  <a:pt x="728980" y="782320"/>
                </a:lnTo>
                <a:lnTo>
                  <a:pt x="728980" y="763270"/>
                </a:lnTo>
                <a:close/>
              </a:path>
              <a:path w="728980" h="782319">
                <a:moveTo>
                  <a:pt x="151130" y="756920"/>
                </a:moveTo>
                <a:lnTo>
                  <a:pt x="43180" y="756920"/>
                </a:lnTo>
                <a:lnTo>
                  <a:pt x="39369" y="759460"/>
                </a:lnTo>
                <a:lnTo>
                  <a:pt x="35560" y="760730"/>
                </a:lnTo>
                <a:lnTo>
                  <a:pt x="27940" y="762000"/>
                </a:lnTo>
                <a:lnTo>
                  <a:pt x="19050" y="763270"/>
                </a:lnTo>
                <a:lnTo>
                  <a:pt x="176530" y="763270"/>
                </a:lnTo>
                <a:lnTo>
                  <a:pt x="170180" y="762000"/>
                </a:lnTo>
                <a:lnTo>
                  <a:pt x="161290" y="760730"/>
                </a:lnTo>
                <a:lnTo>
                  <a:pt x="153669" y="759460"/>
                </a:lnTo>
                <a:lnTo>
                  <a:pt x="151130" y="756920"/>
                </a:lnTo>
                <a:close/>
              </a:path>
              <a:path w="728980" h="782319">
                <a:moveTo>
                  <a:pt x="684530" y="756920"/>
                </a:moveTo>
                <a:lnTo>
                  <a:pt x="533400" y="756920"/>
                </a:lnTo>
                <a:lnTo>
                  <a:pt x="529590" y="759460"/>
                </a:lnTo>
                <a:lnTo>
                  <a:pt x="525780" y="760730"/>
                </a:lnTo>
                <a:lnTo>
                  <a:pt x="508000" y="763270"/>
                </a:lnTo>
                <a:lnTo>
                  <a:pt x="709930" y="763270"/>
                </a:lnTo>
                <a:lnTo>
                  <a:pt x="703580" y="762000"/>
                </a:lnTo>
                <a:lnTo>
                  <a:pt x="694690" y="760730"/>
                </a:lnTo>
                <a:lnTo>
                  <a:pt x="687069" y="759460"/>
                </a:lnTo>
                <a:lnTo>
                  <a:pt x="684530" y="756920"/>
                </a:lnTo>
                <a:close/>
              </a:path>
              <a:path w="728980" h="782319">
                <a:moveTo>
                  <a:pt x="160019" y="0"/>
                </a:moveTo>
                <a:lnTo>
                  <a:pt x="0" y="0"/>
                </a:lnTo>
                <a:lnTo>
                  <a:pt x="0" y="20320"/>
                </a:lnTo>
                <a:lnTo>
                  <a:pt x="22860" y="20320"/>
                </a:lnTo>
                <a:lnTo>
                  <a:pt x="30480" y="22860"/>
                </a:lnTo>
                <a:lnTo>
                  <a:pt x="35560" y="24130"/>
                </a:lnTo>
                <a:lnTo>
                  <a:pt x="48260" y="30480"/>
                </a:lnTo>
                <a:lnTo>
                  <a:pt x="53340" y="35560"/>
                </a:lnTo>
                <a:lnTo>
                  <a:pt x="60960" y="40640"/>
                </a:lnTo>
                <a:lnTo>
                  <a:pt x="68580" y="52070"/>
                </a:lnTo>
                <a:lnTo>
                  <a:pt x="69850" y="55880"/>
                </a:lnTo>
                <a:lnTo>
                  <a:pt x="72390" y="58420"/>
                </a:lnTo>
                <a:lnTo>
                  <a:pt x="72390" y="63500"/>
                </a:lnTo>
                <a:lnTo>
                  <a:pt x="73660" y="66040"/>
                </a:lnTo>
                <a:lnTo>
                  <a:pt x="76200" y="81280"/>
                </a:lnTo>
                <a:lnTo>
                  <a:pt x="77469" y="90170"/>
                </a:lnTo>
                <a:lnTo>
                  <a:pt x="78740" y="100330"/>
                </a:lnTo>
                <a:lnTo>
                  <a:pt x="78740" y="109220"/>
                </a:lnTo>
                <a:lnTo>
                  <a:pt x="81280" y="134620"/>
                </a:lnTo>
                <a:lnTo>
                  <a:pt x="81280" y="647700"/>
                </a:lnTo>
                <a:lnTo>
                  <a:pt x="78740" y="678180"/>
                </a:lnTo>
                <a:lnTo>
                  <a:pt x="78740" y="690880"/>
                </a:lnTo>
                <a:lnTo>
                  <a:pt x="72390" y="727710"/>
                </a:lnTo>
                <a:lnTo>
                  <a:pt x="72390" y="730250"/>
                </a:lnTo>
                <a:lnTo>
                  <a:pt x="69850" y="731520"/>
                </a:lnTo>
                <a:lnTo>
                  <a:pt x="68580" y="736600"/>
                </a:lnTo>
                <a:lnTo>
                  <a:pt x="66040" y="739140"/>
                </a:lnTo>
                <a:lnTo>
                  <a:pt x="64769" y="742950"/>
                </a:lnTo>
                <a:lnTo>
                  <a:pt x="62230" y="744220"/>
                </a:lnTo>
                <a:lnTo>
                  <a:pt x="59690" y="748030"/>
                </a:lnTo>
                <a:lnTo>
                  <a:pt x="55880" y="750570"/>
                </a:lnTo>
                <a:lnTo>
                  <a:pt x="53340" y="753110"/>
                </a:lnTo>
                <a:lnTo>
                  <a:pt x="50800" y="754380"/>
                </a:lnTo>
                <a:lnTo>
                  <a:pt x="46990" y="756920"/>
                </a:lnTo>
                <a:lnTo>
                  <a:pt x="148590" y="756920"/>
                </a:lnTo>
                <a:lnTo>
                  <a:pt x="144780" y="754380"/>
                </a:lnTo>
                <a:lnTo>
                  <a:pt x="142240" y="753110"/>
                </a:lnTo>
                <a:lnTo>
                  <a:pt x="137160" y="748030"/>
                </a:lnTo>
                <a:lnTo>
                  <a:pt x="134619" y="746760"/>
                </a:lnTo>
                <a:lnTo>
                  <a:pt x="129540" y="741680"/>
                </a:lnTo>
                <a:lnTo>
                  <a:pt x="128269" y="737870"/>
                </a:lnTo>
                <a:lnTo>
                  <a:pt x="127000" y="735330"/>
                </a:lnTo>
                <a:lnTo>
                  <a:pt x="125730" y="731520"/>
                </a:lnTo>
                <a:lnTo>
                  <a:pt x="123190" y="726440"/>
                </a:lnTo>
                <a:lnTo>
                  <a:pt x="121919" y="721360"/>
                </a:lnTo>
                <a:lnTo>
                  <a:pt x="120650" y="717550"/>
                </a:lnTo>
                <a:lnTo>
                  <a:pt x="119380" y="706120"/>
                </a:lnTo>
                <a:lnTo>
                  <a:pt x="119380" y="680720"/>
                </a:lnTo>
                <a:lnTo>
                  <a:pt x="116840" y="665480"/>
                </a:lnTo>
                <a:lnTo>
                  <a:pt x="116840" y="124460"/>
                </a:lnTo>
                <a:lnTo>
                  <a:pt x="201764" y="124460"/>
                </a:lnTo>
                <a:lnTo>
                  <a:pt x="160019" y="0"/>
                </a:lnTo>
                <a:close/>
              </a:path>
              <a:path w="728980" h="782319">
                <a:moveTo>
                  <a:pt x="649411" y="124460"/>
                </a:moveTo>
                <a:lnTo>
                  <a:pt x="568960" y="124460"/>
                </a:lnTo>
                <a:lnTo>
                  <a:pt x="568960" y="647700"/>
                </a:lnTo>
                <a:lnTo>
                  <a:pt x="567690" y="678180"/>
                </a:lnTo>
                <a:lnTo>
                  <a:pt x="567690" y="690880"/>
                </a:lnTo>
                <a:lnTo>
                  <a:pt x="566419" y="702310"/>
                </a:lnTo>
                <a:lnTo>
                  <a:pt x="565150" y="712470"/>
                </a:lnTo>
                <a:lnTo>
                  <a:pt x="563880" y="718820"/>
                </a:lnTo>
                <a:lnTo>
                  <a:pt x="563880" y="727710"/>
                </a:lnTo>
                <a:lnTo>
                  <a:pt x="560069" y="730250"/>
                </a:lnTo>
                <a:lnTo>
                  <a:pt x="560069" y="731520"/>
                </a:lnTo>
                <a:lnTo>
                  <a:pt x="556260" y="739140"/>
                </a:lnTo>
                <a:lnTo>
                  <a:pt x="553719" y="742950"/>
                </a:lnTo>
                <a:lnTo>
                  <a:pt x="551180" y="744220"/>
                </a:lnTo>
                <a:lnTo>
                  <a:pt x="548640" y="748030"/>
                </a:lnTo>
                <a:lnTo>
                  <a:pt x="546100" y="750570"/>
                </a:lnTo>
                <a:lnTo>
                  <a:pt x="542290" y="753110"/>
                </a:lnTo>
                <a:lnTo>
                  <a:pt x="539750" y="754380"/>
                </a:lnTo>
                <a:lnTo>
                  <a:pt x="535940" y="756920"/>
                </a:lnTo>
                <a:lnTo>
                  <a:pt x="680719" y="756920"/>
                </a:lnTo>
                <a:lnTo>
                  <a:pt x="678180" y="754380"/>
                </a:lnTo>
                <a:lnTo>
                  <a:pt x="674369" y="753110"/>
                </a:lnTo>
                <a:lnTo>
                  <a:pt x="669290" y="748030"/>
                </a:lnTo>
                <a:lnTo>
                  <a:pt x="666750" y="746760"/>
                </a:lnTo>
                <a:lnTo>
                  <a:pt x="665480" y="744220"/>
                </a:lnTo>
                <a:lnTo>
                  <a:pt x="662940" y="741680"/>
                </a:lnTo>
                <a:lnTo>
                  <a:pt x="660400" y="737870"/>
                </a:lnTo>
                <a:lnTo>
                  <a:pt x="659130" y="735330"/>
                </a:lnTo>
                <a:lnTo>
                  <a:pt x="657860" y="731520"/>
                </a:lnTo>
                <a:lnTo>
                  <a:pt x="655319" y="726440"/>
                </a:lnTo>
                <a:lnTo>
                  <a:pt x="654050" y="721360"/>
                </a:lnTo>
                <a:lnTo>
                  <a:pt x="654050" y="717550"/>
                </a:lnTo>
                <a:lnTo>
                  <a:pt x="652780" y="706120"/>
                </a:lnTo>
                <a:lnTo>
                  <a:pt x="652780" y="693420"/>
                </a:lnTo>
                <a:lnTo>
                  <a:pt x="650240" y="680720"/>
                </a:lnTo>
                <a:lnTo>
                  <a:pt x="648969" y="665480"/>
                </a:lnTo>
                <a:lnTo>
                  <a:pt x="648969" y="134620"/>
                </a:lnTo>
                <a:lnTo>
                  <a:pt x="649411" y="124460"/>
                </a:lnTo>
                <a:close/>
              </a:path>
              <a:path w="728980" h="782319">
                <a:moveTo>
                  <a:pt x="728980" y="0"/>
                </a:moveTo>
                <a:lnTo>
                  <a:pt x="568960" y="0"/>
                </a:lnTo>
                <a:lnTo>
                  <a:pt x="365760" y="613410"/>
                </a:lnTo>
                <a:lnTo>
                  <a:pt x="406605" y="613410"/>
                </a:lnTo>
                <a:lnTo>
                  <a:pt x="568960" y="124460"/>
                </a:lnTo>
                <a:lnTo>
                  <a:pt x="649411" y="124460"/>
                </a:lnTo>
                <a:lnTo>
                  <a:pt x="650240" y="105410"/>
                </a:lnTo>
                <a:lnTo>
                  <a:pt x="650240" y="92710"/>
                </a:lnTo>
                <a:lnTo>
                  <a:pt x="652780" y="81280"/>
                </a:lnTo>
                <a:lnTo>
                  <a:pt x="652780" y="71120"/>
                </a:lnTo>
                <a:lnTo>
                  <a:pt x="654050" y="63500"/>
                </a:lnTo>
                <a:lnTo>
                  <a:pt x="655319" y="58420"/>
                </a:lnTo>
                <a:lnTo>
                  <a:pt x="656590" y="55880"/>
                </a:lnTo>
                <a:lnTo>
                  <a:pt x="656590" y="53340"/>
                </a:lnTo>
                <a:lnTo>
                  <a:pt x="660400" y="45720"/>
                </a:lnTo>
                <a:lnTo>
                  <a:pt x="665480" y="40640"/>
                </a:lnTo>
                <a:lnTo>
                  <a:pt x="666750" y="38100"/>
                </a:lnTo>
                <a:lnTo>
                  <a:pt x="669290" y="35560"/>
                </a:lnTo>
                <a:lnTo>
                  <a:pt x="673100" y="33020"/>
                </a:lnTo>
                <a:lnTo>
                  <a:pt x="678180" y="27940"/>
                </a:lnTo>
                <a:lnTo>
                  <a:pt x="681990" y="26670"/>
                </a:lnTo>
                <a:lnTo>
                  <a:pt x="685800" y="24130"/>
                </a:lnTo>
                <a:lnTo>
                  <a:pt x="690880" y="24130"/>
                </a:lnTo>
                <a:lnTo>
                  <a:pt x="693419" y="22860"/>
                </a:lnTo>
                <a:lnTo>
                  <a:pt x="701040" y="20320"/>
                </a:lnTo>
                <a:lnTo>
                  <a:pt x="728980" y="20320"/>
                </a:lnTo>
                <a:lnTo>
                  <a:pt x="728980" y="0"/>
                </a:lnTo>
                <a:close/>
              </a:path>
            </a:pathLst>
          </a:custGeom>
          <a:solidFill>
            <a:srgbClr val="C6DE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9820" y="829310"/>
            <a:ext cx="730250" cy="784860"/>
          </a:xfrm>
          <a:custGeom>
            <a:avLst/>
            <a:gdLst/>
            <a:ahLst/>
            <a:cxnLst/>
            <a:rect l="l" t="t" r="r" b="b"/>
            <a:pathLst>
              <a:path w="730250" h="784860">
                <a:moveTo>
                  <a:pt x="336550" y="784860"/>
                </a:moveTo>
                <a:lnTo>
                  <a:pt x="116840" y="124460"/>
                </a:lnTo>
                <a:lnTo>
                  <a:pt x="116840" y="648969"/>
                </a:lnTo>
                <a:lnTo>
                  <a:pt x="116840" y="666750"/>
                </a:lnTo>
                <a:lnTo>
                  <a:pt x="118110" y="681989"/>
                </a:lnTo>
                <a:lnTo>
                  <a:pt x="119380" y="694689"/>
                </a:lnTo>
                <a:lnTo>
                  <a:pt x="120650" y="707389"/>
                </a:lnTo>
                <a:lnTo>
                  <a:pt x="121919" y="717550"/>
                </a:lnTo>
                <a:lnTo>
                  <a:pt x="123190" y="722629"/>
                </a:lnTo>
                <a:lnTo>
                  <a:pt x="123190" y="726439"/>
                </a:lnTo>
                <a:lnTo>
                  <a:pt x="124460" y="730250"/>
                </a:lnTo>
                <a:lnTo>
                  <a:pt x="125730" y="734060"/>
                </a:lnTo>
                <a:lnTo>
                  <a:pt x="127000" y="736600"/>
                </a:lnTo>
                <a:lnTo>
                  <a:pt x="128269" y="739139"/>
                </a:lnTo>
                <a:lnTo>
                  <a:pt x="130810" y="741679"/>
                </a:lnTo>
                <a:lnTo>
                  <a:pt x="133350" y="744219"/>
                </a:lnTo>
                <a:lnTo>
                  <a:pt x="134619" y="746760"/>
                </a:lnTo>
                <a:lnTo>
                  <a:pt x="137160" y="749300"/>
                </a:lnTo>
                <a:lnTo>
                  <a:pt x="139700" y="751839"/>
                </a:lnTo>
                <a:lnTo>
                  <a:pt x="142240" y="753110"/>
                </a:lnTo>
                <a:lnTo>
                  <a:pt x="146050" y="755650"/>
                </a:lnTo>
                <a:lnTo>
                  <a:pt x="148590" y="756919"/>
                </a:lnTo>
                <a:lnTo>
                  <a:pt x="151130" y="758189"/>
                </a:lnTo>
                <a:lnTo>
                  <a:pt x="154940" y="759460"/>
                </a:lnTo>
                <a:lnTo>
                  <a:pt x="162560" y="762000"/>
                </a:lnTo>
                <a:lnTo>
                  <a:pt x="168910" y="762000"/>
                </a:lnTo>
                <a:lnTo>
                  <a:pt x="177800" y="763269"/>
                </a:lnTo>
                <a:lnTo>
                  <a:pt x="198119" y="763269"/>
                </a:lnTo>
                <a:lnTo>
                  <a:pt x="198119" y="784860"/>
                </a:lnTo>
                <a:lnTo>
                  <a:pt x="0" y="784860"/>
                </a:lnTo>
                <a:lnTo>
                  <a:pt x="0" y="763269"/>
                </a:lnTo>
                <a:lnTo>
                  <a:pt x="20319" y="763269"/>
                </a:lnTo>
                <a:lnTo>
                  <a:pt x="27940" y="762000"/>
                </a:lnTo>
                <a:lnTo>
                  <a:pt x="36830" y="760729"/>
                </a:lnTo>
                <a:lnTo>
                  <a:pt x="40640" y="759460"/>
                </a:lnTo>
                <a:lnTo>
                  <a:pt x="44450" y="759460"/>
                </a:lnTo>
                <a:lnTo>
                  <a:pt x="46990" y="758189"/>
                </a:lnTo>
                <a:lnTo>
                  <a:pt x="50800" y="755650"/>
                </a:lnTo>
                <a:lnTo>
                  <a:pt x="54610" y="753110"/>
                </a:lnTo>
                <a:lnTo>
                  <a:pt x="57150" y="751839"/>
                </a:lnTo>
                <a:lnTo>
                  <a:pt x="59690" y="749300"/>
                </a:lnTo>
                <a:lnTo>
                  <a:pt x="62230" y="746760"/>
                </a:lnTo>
                <a:lnTo>
                  <a:pt x="64769" y="742950"/>
                </a:lnTo>
                <a:lnTo>
                  <a:pt x="67310" y="740410"/>
                </a:lnTo>
                <a:lnTo>
                  <a:pt x="68580" y="736600"/>
                </a:lnTo>
                <a:lnTo>
                  <a:pt x="71119" y="732789"/>
                </a:lnTo>
                <a:lnTo>
                  <a:pt x="72390" y="730250"/>
                </a:lnTo>
                <a:lnTo>
                  <a:pt x="73660" y="727710"/>
                </a:lnTo>
                <a:lnTo>
                  <a:pt x="74930" y="723900"/>
                </a:lnTo>
                <a:lnTo>
                  <a:pt x="74930" y="721360"/>
                </a:lnTo>
                <a:lnTo>
                  <a:pt x="76200" y="712469"/>
                </a:lnTo>
                <a:lnTo>
                  <a:pt x="78740" y="702310"/>
                </a:lnTo>
                <a:lnTo>
                  <a:pt x="78740" y="692150"/>
                </a:lnTo>
                <a:lnTo>
                  <a:pt x="80010" y="679450"/>
                </a:lnTo>
                <a:lnTo>
                  <a:pt x="80010" y="648969"/>
                </a:lnTo>
                <a:lnTo>
                  <a:pt x="80010" y="135889"/>
                </a:lnTo>
                <a:lnTo>
                  <a:pt x="80010" y="111760"/>
                </a:lnTo>
                <a:lnTo>
                  <a:pt x="78740" y="100329"/>
                </a:lnTo>
                <a:lnTo>
                  <a:pt x="78740" y="91439"/>
                </a:lnTo>
                <a:lnTo>
                  <a:pt x="77469" y="82550"/>
                </a:lnTo>
                <a:lnTo>
                  <a:pt x="76200" y="73660"/>
                </a:lnTo>
                <a:lnTo>
                  <a:pt x="73660" y="67310"/>
                </a:lnTo>
                <a:lnTo>
                  <a:pt x="73660" y="63500"/>
                </a:lnTo>
                <a:lnTo>
                  <a:pt x="72390" y="60960"/>
                </a:lnTo>
                <a:lnTo>
                  <a:pt x="69850" y="57150"/>
                </a:lnTo>
                <a:lnTo>
                  <a:pt x="68580" y="52069"/>
                </a:lnTo>
                <a:lnTo>
                  <a:pt x="66040" y="49529"/>
                </a:lnTo>
                <a:lnTo>
                  <a:pt x="63500" y="45719"/>
                </a:lnTo>
                <a:lnTo>
                  <a:pt x="60960" y="41910"/>
                </a:lnTo>
                <a:lnTo>
                  <a:pt x="58419" y="38100"/>
                </a:lnTo>
                <a:lnTo>
                  <a:pt x="54610" y="35560"/>
                </a:lnTo>
                <a:lnTo>
                  <a:pt x="50800" y="33019"/>
                </a:lnTo>
                <a:lnTo>
                  <a:pt x="48260" y="30479"/>
                </a:lnTo>
                <a:lnTo>
                  <a:pt x="45719" y="30479"/>
                </a:lnTo>
                <a:lnTo>
                  <a:pt x="40640" y="27939"/>
                </a:lnTo>
                <a:lnTo>
                  <a:pt x="35560" y="25400"/>
                </a:lnTo>
                <a:lnTo>
                  <a:pt x="30480" y="24129"/>
                </a:lnTo>
                <a:lnTo>
                  <a:pt x="22860" y="22860"/>
                </a:lnTo>
                <a:lnTo>
                  <a:pt x="16510" y="21589"/>
                </a:lnTo>
                <a:lnTo>
                  <a:pt x="8890" y="21589"/>
                </a:lnTo>
                <a:lnTo>
                  <a:pt x="0" y="21589"/>
                </a:lnTo>
                <a:lnTo>
                  <a:pt x="0" y="0"/>
                </a:lnTo>
                <a:lnTo>
                  <a:pt x="161290" y="0"/>
                </a:lnTo>
                <a:lnTo>
                  <a:pt x="367030" y="614679"/>
                </a:lnTo>
                <a:lnTo>
                  <a:pt x="568960" y="0"/>
                </a:lnTo>
                <a:lnTo>
                  <a:pt x="730250" y="0"/>
                </a:lnTo>
                <a:lnTo>
                  <a:pt x="730250" y="21589"/>
                </a:lnTo>
                <a:lnTo>
                  <a:pt x="711200" y="21589"/>
                </a:lnTo>
                <a:lnTo>
                  <a:pt x="702310" y="21589"/>
                </a:lnTo>
                <a:lnTo>
                  <a:pt x="693419" y="24129"/>
                </a:lnTo>
                <a:lnTo>
                  <a:pt x="689610" y="24129"/>
                </a:lnTo>
                <a:lnTo>
                  <a:pt x="685800" y="25400"/>
                </a:lnTo>
                <a:lnTo>
                  <a:pt x="681990" y="26669"/>
                </a:lnTo>
                <a:lnTo>
                  <a:pt x="679450" y="29210"/>
                </a:lnTo>
                <a:lnTo>
                  <a:pt x="675640" y="30479"/>
                </a:lnTo>
                <a:lnTo>
                  <a:pt x="673100" y="33019"/>
                </a:lnTo>
                <a:lnTo>
                  <a:pt x="670560" y="35560"/>
                </a:lnTo>
                <a:lnTo>
                  <a:pt x="668019" y="38100"/>
                </a:lnTo>
                <a:lnTo>
                  <a:pt x="665480" y="40639"/>
                </a:lnTo>
                <a:lnTo>
                  <a:pt x="662940" y="44450"/>
                </a:lnTo>
                <a:lnTo>
                  <a:pt x="660400" y="48260"/>
                </a:lnTo>
                <a:lnTo>
                  <a:pt x="659130" y="52069"/>
                </a:lnTo>
                <a:lnTo>
                  <a:pt x="657860" y="54610"/>
                </a:lnTo>
                <a:lnTo>
                  <a:pt x="656590" y="57150"/>
                </a:lnTo>
                <a:lnTo>
                  <a:pt x="656590" y="59689"/>
                </a:lnTo>
                <a:lnTo>
                  <a:pt x="655319" y="63500"/>
                </a:lnTo>
                <a:lnTo>
                  <a:pt x="654050" y="72389"/>
                </a:lnTo>
                <a:lnTo>
                  <a:pt x="652780" y="81279"/>
                </a:lnTo>
                <a:lnTo>
                  <a:pt x="651510" y="92710"/>
                </a:lnTo>
                <a:lnTo>
                  <a:pt x="650240" y="105410"/>
                </a:lnTo>
                <a:lnTo>
                  <a:pt x="650240" y="135889"/>
                </a:lnTo>
                <a:lnTo>
                  <a:pt x="650240" y="648969"/>
                </a:lnTo>
                <a:lnTo>
                  <a:pt x="650240" y="666750"/>
                </a:lnTo>
                <a:lnTo>
                  <a:pt x="650240" y="681989"/>
                </a:lnTo>
                <a:lnTo>
                  <a:pt x="651510" y="694689"/>
                </a:lnTo>
                <a:lnTo>
                  <a:pt x="652780" y="707389"/>
                </a:lnTo>
                <a:lnTo>
                  <a:pt x="654050" y="717550"/>
                </a:lnTo>
                <a:lnTo>
                  <a:pt x="655319" y="722629"/>
                </a:lnTo>
                <a:lnTo>
                  <a:pt x="656590" y="726439"/>
                </a:lnTo>
                <a:lnTo>
                  <a:pt x="657860" y="730250"/>
                </a:lnTo>
                <a:lnTo>
                  <a:pt x="659130" y="734060"/>
                </a:lnTo>
                <a:lnTo>
                  <a:pt x="660400" y="736600"/>
                </a:lnTo>
                <a:lnTo>
                  <a:pt x="661669" y="739139"/>
                </a:lnTo>
                <a:lnTo>
                  <a:pt x="662940" y="741679"/>
                </a:lnTo>
                <a:lnTo>
                  <a:pt x="665480" y="744219"/>
                </a:lnTo>
                <a:lnTo>
                  <a:pt x="668019" y="746760"/>
                </a:lnTo>
                <a:lnTo>
                  <a:pt x="670560" y="749300"/>
                </a:lnTo>
                <a:lnTo>
                  <a:pt x="673100" y="751839"/>
                </a:lnTo>
                <a:lnTo>
                  <a:pt x="675640" y="753110"/>
                </a:lnTo>
                <a:lnTo>
                  <a:pt x="678180" y="755650"/>
                </a:lnTo>
                <a:lnTo>
                  <a:pt x="681990" y="756919"/>
                </a:lnTo>
                <a:lnTo>
                  <a:pt x="684530" y="758189"/>
                </a:lnTo>
                <a:lnTo>
                  <a:pt x="687069" y="759460"/>
                </a:lnTo>
                <a:lnTo>
                  <a:pt x="694690" y="762000"/>
                </a:lnTo>
                <a:lnTo>
                  <a:pt x="702310" y="762000"/>
                </a:lnTo>
                <a:lnTo>
                  <a:pt x="711200" y="763269"/>
                </a:lnTo>
                <a:lnTo>
                  <a:pt x="730250" y="763269"/>
                </a:lnTo>
                <a:lnTo>
                  <a:pt x="730250" y="784860"/>
                </a:lnTo>
                <a:lnTo>
                  <a:pt x="488950" y="784860"/>
                </a:lnTo>
                <a:lnTo>
                  <a:pt x="488950" y="763269"/>
                </a:lnTo>
                <a:lnTo>
                  <a:pt x="509269" y="763269"/>
                </a:lnTo>
                <a:lnTo>
                  <a:pt x="518160" y="762000"/>
                </a:lnTo>
                <a:lnTo>
                  <a:pt x="525780" y="760729"/>
                </a:lnTo>
                <a:lnTo>
                  <a:pt x="529590" y="759460"/>
                </a:lnTo>
                <a:lnTo>
                  <a:pt x="533400" y="759460"/>
                </a:lnTo>
                <a:lnTo>
                  <a:pt x="537210" y="758189"/>
                </a:lnTo>
                <a:lnTo>
                  <a:pt x="539750" y="755650"/>
                </a:lnTo>
                <a:lnTo>
                  <a:pt x="543560" y="753110"/>
                </a:lnTo>
                <a:lnTo>
                  <a:pt x="546100" y="751839"/>
                </a:lnTo>
                <a:lnTo>
                  <a:pt x="548640" y="749300"/>
                </a:lnTo>
                <a:lnTo>
                  <a:pt x="551180" y="746760"/>
                </a:lnTo>
                <a:lnTo>
                  <a:pt x="553719" y="742950"/>
                </a:lnTo>
                <a:lnTo>
                  <a:pt x="556260" y="740410"/>
                </a:lnTo>
                <a:lnTo>
                  <a:pt x="558800" y="736600"/>
                </a:lnTo>
                <a:lnTo>
                  <a:pt x="560069" y="732789"/>
                </a:lnTo>
                <a:lnTo>
                  <a:pt x="561340" y="730250"/>
                </a:lnTo>
                <a:lnTo>
                  <a:pt x="562610" y="727710"/>
                </a:lnTo>
                <a:lnTo>
                  <a:pt x="563880" y="723900"/>
                </a:lnTo>
                <a:lnTo>
                  <a:pt x="565150" y="721360"/>
                </a:lnTo>
                <a:lnTo>
                  <a:pt x="566419" y="712469"/>
                </a:lnTo>
                <a:lnTo>
                  <a:pt x="567690" y="702310"/>
                </a:lnTo>
                <a:lnTo>
                  <a:pt x="567690" y="692150"/>
                </a:lnTo>
                <a:lnTo>
                  <a:pt x="568960" y="679450"/>
                </a:lnTo>
                <a:lnTo>
                  <a:pt x="568960" y="648969"/>
                </a:lnTo>
                <a:lnTo>
                  <a:pt x="568960" y="124460"/>
                </a:lnTo>
                <a:lnTo>
                  <a:pt x="350519" y="784860"/>
                </a:lnTo>
                <a:lnTo>
                  <a:pt x="336550" y="784860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49600" y="811530"/>
            <a:ext cx="553720" cy="820419"/>
          </a:xfrm>
          <a:custGeom>
            <a:avLst/>
            <a:gdLst/>
            <a:ahLst/>
            <a:cxnLst/>
            <a:rect l="l" t="t" r="r" b="b"/>
            <a:pathLst>
              <a:path w="553720" h="820419">
                <a:moveTo>
                  <a:pt x="280670" y="0"/>
                </a:moveTo>
                <a:lnTo>
                  <a:pt x="228600" y="6350"/>
                </a:lnTo>
                <a:lnTo>
                  <a:pt x="177800" y="25400"/>
                </a:lnTo>
                <a:lnTo>
                  <a:pt x="132079" y="57150"/>
                </a:lnTo>
                <a:lnTo>
                  <a:pt x="90169" y="102870"/>
                </a:lnTo>
                <a:lnTo>
                  <a:pt x="58419" y="149860"/>
                </a:lnTo>
                <a:lnTo>
                  <a:pt x="50800" y="166370"/>
                </a:lnTo>
                <a:lnTo>
                  <a:pt x="41910" y="182880"/>
                </a:lnTo>
                <a:lnTo>
                  <a:pt x="21589" y="237490"/>
                </a:lnTo>
                <a:lnTo>
                  <a:pt x="12700" y="276860"/>
                </a:lnTo>
                <a:lnTo>
                  <a:pt x="6350" y="297180"/>
                </a:lnTo>
                <a:lnTo>
                  <a:pt x="3810" y="317500"/>
                </a:lnTo>
                <a:lnTo>
                  <a:pt x="0" y="361950"/>
                </a:lnTo>
                <a:lnTo>
                  <a:pt x="0" y="452120"/>
                </a:lnTo>
                <a:lnTo>
                  <a:pt x="3810" y="495300"/>
                </a:lnTo>
                <a:lnTo>
                  <a:pt x="8889" y="534670"/>
                </a:lnTo>
                <a:lnTo>
                  <a:pt x="17780" y="572770"/>
                </a:lnTo>
                <a:lnTo>
                  <a:pt x="35560" y="627380"/>
                </a:lnTo>
                <a:lnTo>
                  <a:pt x="59689" y="674370"/>
                </a:lnTo>
                <a:lnTo>
                  <a:pt x="77469" y="704850"/>
                </a:lnTo>
                <a:lnTo>
                  <a:pt x="99060" y="732790"/>
                </a:lnTo>
                <a:lnTo>
                  <a:pt x="109220" y="745490"/>
                </a:lnTo>
                <a:lnTo>
                  <a:pt x="119379" y="755650"/>
                </a:lnTo>
                <a:lnTo>
                  <a:pt x="132079" y="765810"/>
                </a:lnTo>
                <a:lnTo>
                  <a:pt x="143510" y="775970"/>
                </a:lnTo>
                <a:lnTo>
                  <a:pt x="191770" y="805180"/>
                </a:lnTo>
                <a:lnTo>
                  <a:pt x="246379" y="819150"/>
                </a:lnTo>
                <a:lnTo>
                  <a:pt x="274320" y="820420"/>
                </a:lnTo>
                <a:lnTo>
                  <a:pt x="304800" y="819150"/>
                </a:lnTo>
                <a:lnTo>
                  <a:pt x="330200" y="814070"/>
                </a:lnTo>
                <a:lnTo>
                  <a:pt x="344170" y="808990"/>
                </a:lnTo>
                <a:lnTo>
                  <a:pt x="356870" y="805180"/>
                </a:lnTo>
                <a:lnTo>
                  <a:pt x="369570" y="798830"/>
                </a:lnTo>
                <a:lnTo>
                  <a:pt x="382270" y="791210"/>
                </a:lnTo>
                <a:lnTo>
                  <a:pt x="393700" y="783590"/>
                </a:lnTo>
                <a:lnTo>
                  <a:pt x="399142" y="779780"/>
                </a:lnTo>
                <a:lnTo>
                  <a:pt x="255270" y="779780"/>
                </a:lnTo>
                <a:lnTo>
                  <a:pt x="247650" y="775970"/>
                </a:lnTo>
                <a:lnTo>
                  <a:pt x="238760" y="774700"/>
                </a:lnTo>
                <a:lnTo>
                  <a:pt x="229870" y="772160"/>
                </a:lnTo>
                <a:lnTo>
                  <a:pt x="222250" y="768350"/>
                </a:lnTo>
                <a:lnTo>
                  <a:pt x="215900" y="763270"/>
                </a:lnTo>
                <a:lnTo>
                  <a:pt x="207010" y="760730"/>
                </a:lnTo>
                <a:lnTo>
                  <a:pt x="177800" y="735330"/>
                </a:lnTo>
                <a:lnTo>
                  <a:pt x="153670" y="699770"/>
                </a:lnTo>
                <a:lnTo>
                  <a:pt x="146050" y="687070"/>
                </a:lnTo>
                <a:lnTo>
                  <a:pt x="127000" y="643890"/>
                </a:lnTo>
                <a:lnTo>
                  <a:pt x="107950" y="575310"/>
                </a:lnTo>
                <a:lnTo>
                  <a:pt x="102870" y="537210"/>
                </a:lnTo>
                <a:lnTo>
                  <a:pt x="97789" y="495300"/>
                </a:lnTo>
                <a:lnTo>
                  <a:pt x="95250" y="452120"/>
                </a:lnTo>
                <a:lnTo>
                  <a:pt x="94014" y="406400"/>
                </a:lnTo>
                <a:lnTo>
                  <a:pt x="93980" y="359410"/>
                </a:lnTo>
                <a:lnTo>
                  <a:pt x="97789" y="317500"/>
                </a:lnTo>
                <a:lnTo>
                  <a:pt x="101600" y="276860"/>
                </a:lnTo>
                <a:lnTo>
                  <a:pt x="107950" y="240030"/>
                </a:lnTo>
                <a:lnTo>
                  <a:pt x="116839" y="204470"/>
                </a:lnTo>
                <a:lnTo>
                  <a:pt x="127000" y="175260"/>
                </a:lnTo>
                <a:lnTo>
                  <a:pt x="132079" y="160020"/>
                </a:lnTo>
                <a:lnTo>
                  <a:pt x="137160" y="146050"/>
                </a:lnTo>
                <a:lnTo>
                  <a:pt x="152400" y="120650"/>
                </a:lnTo>
                <a:lnTo>
                  <a:pt x="157479" y="110490"/>
                </a:lnTo>
                <a:lnTo>
                  <a:pt x="165100" y="101600"/>
                </a:lnTo>
                <a:lnTo>
                  <a:pt x="170179" y="93980"/>
                </a:lnTo>
                <a:lnTo>
                  <a:pt x="177800" y="86360"/>
                </a:lnTo>
                <a:lnTo>
                  <a:pt x="182879" y="77470"/>
                </a:lnTo>
                <a:lnTo>
                  <a:pt x="190500" y="72390"/>
                </a:lnTo>
                <a:lnTo>
                  <a:pt x="196850" y="67310"/>
                </a:lnTo>
                <a:lnTo>
                  <a:pt x="246379" y="44450"/>
                </a:lnTo>
                <a:lnTo>
                  <a:pt x="274320" y="41910"/>
                </a:lnTo>
                <a:lnTo>
                  <a:pt x="402771" y="41910"/>
                </a:lnTo>
                <a:lnTo>
                  <a:pt x="396239" y="36830"/>
                </a:lnTo>
                <a:lnTo>
                  <a:pt x="384810" y="29210"/>
                </a:lnTo>
                <a:lnTo>
                  <a:pt x="372110" y="22860"/>
                </a:lnTo>
                <a:lnTo>
                  <a:pt x="360679" y="16510"/>
                </a:lnTo>
                <a:lnTo>
                  <a:pt x="347979" y="11430"/>
                </a:lnTo>
                <a:lnTo>
                  <a:pt x="322579" y="3810"/>
                </a:lnTo>
                <a:lnTo>
                  <a:pt x="308610" y="1270"/>
                </a:lnTo>
                <a:lnTo>
                  <a:pt x="280670" y="0"/>
                </a:lnTo>
                <a:close/>
              </a:path>
              <a:path w="553720" h="820419">
                <a:moveTo>
                  <a:pt x="402771" y="41910"/>
                </a:moveTo>
                <a:lnTo>
                  <a:pt x="274320" y="41910"/>
                </a:lnTo>
                <a:lnTo>
                  <a:pt x="293370" y="43180"/>
                </a:lnTo>
                <a:lnTo>
                  <a:pt x="302260" y="44450"/>
                </a:lnTo>
                <a:lnTo>
                  <a:pt x="312420" y="46990"/>
                </a:lnTo>
                <a:lnTo>
                  <a:pt x="330200" y="52070"/>
                </a:lnTo>
                <a:lnTo>
                  <a:pt x="337820" y="57150"/>
                </a:lnTo>
                <a:lnTo>
                  <a:pt x="346710" y="62230"/>
                </a:lnTo>
                <a:lnTo>
                  <a:pt x="353060" y="67310"/>
                </a:lnTo>
                <a:lnTo>
                  <a:pt x="360679" y="72390"/>
                </a:lnTo>
                <a:lnTo>
                  <a:pt x="368300" y="80010"/>
                </a:lnTo>
                <a:lnTo>
                  <a:pt x="401320" y="120650"/>
                </a:lnTo>
                <a:lnTo>
                  <a:pt x="420370" y="161290"/>
                </a:lnTo>
                <a:lnTo>
                  <a:pt x="435610" y="209550"/>
                </a:lnTo>
                <a:lnTo>
                  <a:pt x="449579" y="284480"/>
                </a:lnTo>
                <a:lnTo>
                  <a:pt x="454660" y="327660"/>
                </a:lnTo>
                <a:lnTo>
                  <a:pt x="457200" y="373380"/>
                </a:lnTo>
                <a:lnTo>
                  <a:pt x="458470" y="420370"/>
                </a:lnTo>
                <a:lnTo>
                  <a:pt x="457200" y="467360"/>
                </a:lnTo>
                <a:lnTo>
                  <a:pt x="454660" y="508000"/>
                </a:lnTo>
                <a:lnTo>
                  <a:pt x="450850" y="546100"/>
                </a:lnTo>
                <a:lnTo>
                  <a:pt x="438150" y="614680"/>
                </a:lnTo>
                <a:lnTo>
                  <a:pt x="433070" y="629920"/>
                </a:lnTo>
                <a:lnTo>
                  <a:pt x="429260" y="643890"/>
                </a:lnTo>
                <a:lnTo>
                  <a:pt x="412750" y="683260"/>
                </a:lnTo>
                <a:lnTo>
                  <a:pt x="384810" y="722630"/>
                </a:lnTo>
                <a:lnTo>
                  <a:pt x="378460" y="731520"/>
                </a:lnTo>
                <a:lnTo>
                  <a:pt x="370839" y="737870"/>
                </a:lnTo>
                <a:lnTo>
                  <a:pt x="363220" y="746760"/>
                </a:lnTo>
                <a:lnTo>
                  <a:pt x="355600" y="753110"/>
                </a:lnTo>
                <a:lnTo>
                  <a:pt x="346710" y="758190"/>
                </a:lnTo>
                <a:lnTo>
                  <a:pt x="339089" y="763270"/>
                </a:lnTo>
                <a:lnTo>
                  <a:pt x="312420" y="774700"/>
                </a:lnTo>
                <a:lnTo>
                  <a:pt x="302260" y="775970"/>
                </a:lnTo>
                <a:lnTo>
                  <a:pt x="293370" y="778510"/>
                </a:lnTo>
                <a:lnTo>
                  <a:pt x="283210" y="779780"/>
                </a:lnTo>
                <a:lnTo>
                  <a:pt x="399142" y="779780"/>
                </a:lnTo>
                <a:lnTo>
                  <a:pt x="419100" y="765810"/>
                </a:lnTo>
                <a:lnTo>
                  <a:pt x="450850" y="730250"/>
                </a:lnTo>
                <a:lnTo>
                  <a:pt x="491489" y="671830"/>
                </a:lnTo>
                <a:lnTo>
                  <a:pt x="515620" y="623570"/>
                </a:lnTo>
                <a:lnTo>
                  <a:pt x="533400" y="570230"/>
                </a:lnTo>
                <a:lnTo>
                  <a:pt x="542289" y="532130"/>
                </a:lnTo>
                <a:lnTo>
                  <a:pt x="548639" y="491490"/>
                </a:lnTo>
                <a:lnTo>
                  <a:pt x="552450" y="449580"/>
                </a:lnTo>
                <a:lnTo>
                  <a:pt x="553720" y="406400"/>
                </a:lnTo>
                <a:lnTo>
                  <a:pt x="552450" y="363220"/>
                </a:lnTo>
                <a:lnTo>
                  <a:pt x="548639" y="322580"/>
                </a:lnTo>
                <a:lnTo>
                  <a:pt x="542289" y="284480"/>
                </a:lnTo>
                <a:lnTo>
                  <a:pt x="533400" y="246380"/>
                </a:lnTo>
                <a:lnTo>
                  <a:pt x="521970" y="212090"/>
                </a:lnTo>
                <a:lnTo>
                  <a:pt x="515620" y="194310"/>
                </a:lnTo>
                <a:lnTo>
                  <a:pt x="491489" y="147320"/>
                </a:lnTo>
                <a:lnTo>
                  <a:pt x="452120" y="88900"/>
                </a:lnTo>
                <a:lnTo>
                  <a:pt x="419100" y="55880"/>
                </a:lnTo>
                <a:lnTo>
                  <a:pt x="407670" y="45720"/>
                </a:lnTo>
                <a:lnTo>
                  <a:pt x="402771" y="41910"/>
                </a:lnTo>
                <a:close/>
              </a:path>
            </a:pathLst>
          </a:custGeom>
          <a:solidFill>
            <a:srgbClr val="C6DE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48329" y="811530"/>
            <a:ext cx="556260" cy="820419"/>
          </a:xfrm>
          <a:custGeom>
            <a:avLst/>
            <a:gdLst/>
            <a:ahLst/>
            <a:cxnLst/>
            <a:rect l="l" t="t" r="r" b="b"/>
            <a:pathLst>
              <a:path w="556260" h="820419">
                <a:moveTo>
                  <a:pt x="283209" y="0"/>
                </a:moveTo>
                <a:lnTo>
                  <a:pt x="311149" y="1270"/>
                </a:lnTo>
                <a:lnTo>
                  <a:pt x="323849" y="3810"/>
                </a:lnTo>
                <a:lnTo>
                  <a:pt x="336549" y="6350"/>
                </a:lnTo>
                <a:lnTo>
                  <a:pt x="374649" y="21590"/>
                </a:lnTo>
                <a:lnTo>
                  <a:pt x="398780" y="36830"/>
                </a:lnTo>
                <a:lnTo>
                  <a:pt x="410209" y="44450"/>
                </a:lnTo>
                <a:lnTo>
                  <a:pt x="454659" y="88900"/>
                </a:lnTo>
                <a:lnTo>
                  <a:pt x="494030" y="146050"/>
                </a:lnTo>
                <a:lnTo>
                  <a:pt x="516890" y="194310"/>
                </a:lnTo>
                <a:lnTo>
                  <a:pt x="524509" y="210820"/>
                </a:lnTo>
                <a:lnTo>
                  <a:pt x="529590" y="228600"/>
                </a:lnTo>
                <a:lnTo>
                  <a:pt x="535940" y="246380"/>
                </a:lnTo>
                <a:lnTo>
                  <a:pt x="543559" y="283210"/>
                </a:lnTo>
                <a:lnTo>
                  <a:pt x="551180" y="322580"/>
                </a:lnTo>
                <a:lnTo>
                  <a:pt x="554990" y="363220"/>
                </a:lnTo>
                <a:lnTo>
                  <a:pt x="556259" y="405130"/>
                </a:lnTo>
                <a:lnTo>
                  <a:pt x="554990" y="449580"/>
                </a:lnTo>
                <a:lnTo>
                  <a:pt x="551180" y="491490"/>
                </a:lnTo>
                <a:lnTo>
                  <a:pt x="543559" y="530860"/>
                </a:lnTo>
                <a:lnTo>
                  <a:pt x="535940" y="568960"/>
                </a:lnTo>
                <a:lnTo>
                  <a:pt x="529590" y="588010"/>
                </a:lnTo>
                <a:lnTo>
                  <a:pt x="524509" y="605790"/>
                </a:lnTo>
                <a:lnTo>
                  <a:pt x="516890" y="622300"/>
                </a:lnTo>
                <a:lnTo>
                  <a:pt x="510540" y="640080"/>
                </a:lnTo>
                <a:lnTo>
                  <a:pt x="501649" y="655320"/>
                </a:lnTo>
                <a:lnTo>
                  <a:pt x="473709" y="702310"/>
                </a:lnTo>
                <a:lnTo>
                  <a:pt x="430530" y="754380"/>
                </a:lnTo>
                <a:lnTo>
                  <a:pt x="396240" y="782320"/>
                </a:lnTo>
                <a:lnTo>
                  <a:pt x="383540" y="791210"/>
                </a:lnTo>
                <a:lnTo>
                  <a:pt x="370840" y="797560"/>
                </a:lnTo>
                <a:lnTo>
                  <a:pt x="358140" y="803910"/>
                </a:lnTo>
                <a:lnTo>
                  <a:pt x="345440" y="808990"/>
                </a:lnTo>
                <a:lnTo>
                  <a:pt x="332740" y="812800"/>
                </a:lnTo>
                <a:lnTo>
                  <a:pt x="318769" y="816610"/>
                </a:lnTo>
                <a:lnTo>
                  <a:pt x="304799" y="817880"/>
                </a:lnTo>
                <a:lnTo>
                  <a:pt x="276859" y="820420"/>
                </a:lnTo>
                <a:lnTo>
                  <a:pt x="247649" y="817880"/>
                </a:lnTo>
                <a:lnTo>
                  <a:pt x="220980" y="812800"/>
                </a:lnTo>
                <a:lnTo>
                  <a:pt x="207009" y="808990"/>
                </a:lnTo>
                <a:lnTo>
                  <a:pt x="194309" y="803910"/>
                </a:lnTo>
                <a:lnTo>
                  <a:pt x="181609" y="798830"/>
                </a:lnTo>
                <a:lnTo>
                  <a:pt x="168909" y="791210"/>
                </a:lnTo>
                <a:lnTo>
                  <a:pt x="156209" y="783590"/>
                </a:lnTo>
                <a:lnTo>
                  <a:pt x="144780" y="775970"/>
                </a:lnTo>
                <a:lnTo>
                  <a:pt x="110490" y="744220"/>
                </a:lnTo>
                <a:lnTo>
                  <a:pt x="80009" y="704850"/>
                </a:lnTo>
                <a:lnTo>
                  <a:pt x="53339" y="659130"/>
                </a:lnTo>
                <a:lnTo>
                  <a:pt x="45719" y="642620"/>
                </a:lnTo>
                <a:lnTo>
                  <a:pt x="38100" y="626110"/>
                </a:lnTo>
                <a:lnTo>
                  <a:pt x="20319" y="572770"/>
                </a:lnTo>
                <a:lnTo>
                  <a:pt x="11430" y="534670"/>
                </a:lnTo>
                <a:lnTo>
                  <a:pt x="5080" y="494030"/>
                </a:lnTo>
                <a:lnTo>
                  <a:pt x="1269" y="452120"/>
                </a:lnTo>
                <a:lnTo>
                  <a:pt x="0" y="406400"/>
                </a:lnTo>
                <a:lnTo>
                  <a:pt x="1269" y="361950"/>
                </a:lnTo>
                <a:lnTo>
                  <a:pt x="6350" y="317500"/>
                </a:lnTo>
                <a:lnTo>
                  <a:pt x="8889" y="297180"/>
                </a:lnTo>
                <a:lnTo>
                  <a:pt x="12700" y="275590"/>
                </a:lnTo>
                <a:lnTo>
                  <a:pt x="17780" y="256540"/>
                </a:lnTo>
                <a:lnTo>
                  <a:pt x="22859" y="237490"/>
                </a:lnTo>
                <a:lnTo>
                  <a:pt x="35559" y="200660"/>
                </a:lnTo>
                <a:lnTo>
                  <a:pt x="52069" y="165100"/>
                </a:lnTo>
                <a:lnTo>
                  <a:pt x="81280" y="116840"/>
                </a:lnTo>
                <a:lnTo>
                  <a:pt x="91439" y="101600"/>
                </a:lnTo>
                <a:lnTo>
                  <a:pt x="133349" y="57150"/>
                </a:lnTo>
                <a:lnTo>
                  <a:pt x="180340" y="24130"/>
                </a:lnTo>
                <a:lnTo>
                  <a:pt x="229869" y="6350"/>
                </a:lnTo>
                <a:lnTo>
                  <a:pt x="255269" y="1270"/>
                </a:lnTo>
                <a:lnTo>
                  <a:pt x="283209" y="0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43579" y="853439"/>
            <a:ext cx="364490" cy="737870"/>
          </a:xfrm>
          <a:custGeom>
            <a:avLst/>
            <a:gdLst/>
            <a:ahLst/>
            <a:cxnLst/>
            <a:rect l="l" t="t" r="r" b="b"/>
            <a:pathLst>
              <a:path w="364489" h="737869">
                <a:moveTo>
                  <a:pt x="180340" y="0"/>
                </a:moveTo>
                <a:lnTo>
                  <a:pt x="135890" y="7620"/>
                </a:lnTo>
                <a:lnTo>
                  <a:pt x="126999" y="11430"/>
                </a:lnTo>
                <a:lnTo>
                  <a:pt x="119380" y="13970"/>
                </a:lnTo>
                <a:lnTo>
                  <a:pt x="111759" y="19050"/>
                </a:lnTo>
                <a:lnTo>
                  <a:pt x="104140" y="24130"/>
                </a:lnTo>
                <a:lnTo>
                  <a:pt x="96519" y="30480"/>
                </a:lnTo>
                <a:lnTo>
                  <a:pt x="90169" y="36830"/>
                </a:lnTo>
                <a:lnTo>
                  <a:pt x="82549" y="43180"/>
                </a:lnTo>
                <a:lnTo>
                  <a:pt x="58419" y="77470"/>
                </a:lnTo>
                <a:lnTo>
                  <a:pt x="50799" y="91439"/>
                </a:lnTo>
                <a:lnTo>
                  <a:pt x="44449" y="102870"/>
                </a:lnTo>
                <a:lnTo>
                  <a:pt x="22859" y="163830"/>
                </a:lnTo>
                <a:lnTo>
                  <a:pt x="8890" y="234950"/>
                </a:lnTo>
                <a:lnTo>
                  <a:pt x="3809" y="274320"/>
                </a:lnTo>
                <a:lnTo>
                  <a:pt x="1269" y="317500"/>
                </a:lnTo>
                <a:lnTo>
                  <a:pt x="0" y="363220"/>
                </a:lnTo>
                <a:lnTo>
                  <a:pt x="1269" y="408939"/>
                </a:lnTo>
                <a:lnTo>
                  <a:pt x="3809" y="453389"/>
                </a:lnTo>
                <a:lnTo>
                  <a:pt x="8890" y="494030"/>
                </a:lnTo>
                <a:lnTo>
                  <a:pt x="15240" y="533400"/>
                </a:lnTo>
                <a:lnTo>
                  <a:pt x="34290" y="600710"/>
                </a:lnTo>
                <a:lnTo>
                  <a:pt x="53340" y="645160"/>
                </a:lnTo>
                <a:lnTo>
                  <a:pt x="59690" y="659130"/>
                </a:lnTo>
                <a:lnTo>
                  <a:pt x="66040" y="668020"/>
                </a:lnTo>
                <a:lnTo>
                  <a:pt x="71119" y="676910"/>
                </a:lnTo>
                <a:lnTo>
                  <a:pt x="78740" y="685800"/>
                </a:lnTo>
                <a:lnTo>
                  <a:pt x="85090" y="693420"/>
                </a:lnTo>
                <a:lnTo>
                  <a:pt x="91440" y="699770"/>
                </a:lnTo>
                <a:lnTo>
                  <a:pt x="97790" y="706120"/>
                </a:lnTo>
                <a:lnTo>
                  <a:pt x="105409" y="712470"/>
                </a:lnTo>
                <a:lnTo>
                  <a:pt x="113030" y="717550"/>
                </a:lnTo>
                <a:lnTo>
                  <a:pt x="120649" y="722630"/>
                </a:lnTo>
                <a:lnTo>
                  <a:pt x="162559" y="736600"/>
                </a:lnTo>
                <a:lnTo>
                  <a:pt x="171449" y="736600"/>
                </a:lnTo>
                <a:lnTo>
                  <a:pt x="180340" y="737870"/>
                </a:lnTo>
                <a:lnTo>
                  <a:pt x="190499" y="736600"/>
                </a:lnTo>
                <a:lnTo>
                  <a:pt x="200659" y="735330"/>
                </a:lnTo>
                <a:lnTo>
                  <a:pt x="209549" y="734060"/>
                </a:lnTo>
                <a:lnTo>
                  <a:pt x="253999" y="716280"/>
                </a:lnTo>
                <a:lnTo>
                  <a:pt x="261619" y="709930"/>
                </a:lnTo>
                <a:lnTo>
                  <a:pt x="269240" y="703580"/>
                </a:lnTo>
                <a:lnTo>
                  <a:pt x="299719" y="670560"/>
                </a:lnTo>
                <a:lnTo>
                  <a:pt x="325119" y="628650"/>
                </a:lnTo>
                <a:lnTo>
                  <a:pt x="340359" y="588010"/>
                </a:lnTo>
                <a:lnTo>
                  <a:pt x="351790" y="539750"/>
                </a:lnTo>
                <a:lnTo>
                  <a:pt x="361949" y="466089"/>
                </a:lnTo>
                <a:lnTo>
                  <a:pt x="364490" y="424180"/>
                </a:lnTo>
                <a:lnTo>
                  <a:pt x="364490" y="379730"/>
                </a:lnTo>
                <a:lnTo>
                  <a:pt x="364490" y="330200"/>
                </a:lnTo>
                <a:lnTo>
                  <a:pt x="360680" y="284480"/>
                </a:lnTo>
                <a:lnTo>
                  <a:pt x="356869" y="242570"/>
                </a:lnTo>
                <a:lnTo>
                  <a:pt x="350519" y="203200"/>
                </a:lnTo>
                <a:lnTo>
                  <a:pt x="332740" y="134620"/>
                </a:lnTo>
                <a:lnTo>
                  <a:pt x="326390" y="119380"/>
                </a:lnTo>
                <a:lnTo>
                  <a:pt x="321309" y="105410"/>
                </a:lnTo>
                <a:lnTo>
                  <a:pt x="313690" y="91439"/>
                </a:lnTo>
                <a:lnTo>
                  <a:pt x="307340" y="78739"/>
                </a:lnTo>
                <a:lnTo>
                  <a:pt x="300990" y="68580"/>
                </a:lnTo>
                <a:lnTo>
                  <a:pt x="294640" y="59689"/>
                </a:lnTo>
                <a:lnTo>
                  <a:pt x="288290" y="52070"/>
                </a:lnTo>
                <a:lnTo>
                  <a:pt x="281940" y="43180"/>
                </a:lnTo>
                <a:lnTo>
                  <a:pt x="275590" y="36830"/>
                </a:lnTo>
                <a:lnTo>
                  <a:pt x="267969" y="30480"/>
                </a:lnTo>
                <a:lnTo>
                  <a:pt x="260349" y="25400"/>
                </a:lnTo>
                <a:lnTo>
                  <a:pt x="252730" y="19050"/>
                </a:lnTo>
                <a:lnTo>
                  <a:pt x="243840" y="13970"/>
                </a:lnTo>
                <a:lnTo>
                  <a:pt x="236219" y="11430"/>
                </a:lnTo>
                <a:lnTo>
                  <a:pt x="227330" y="7620"/>
                </a:lnTo>
                <a:lnTo>
                  <a:pt x="218440" y="5080"/>
                </a:lnTo>
                <a:lnTo>
                  <a:pt x="209549" y="2539"/>
                </a:lnTo>
                <a:lnTo>
                  <a:pt x="199390" y="1270"/>
                </a:lnTo>
                <a:lnTo>
                  <a:pt x="180340" y="0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43959" y="830580"/>
            <a:ext cx="558800" cy="793750"/>
          </a:xfrm>
          <a:custGeom>
            <a:avLst/>
            <a:gdLst/>
            <a:ahLst/>
            <a:cxnLst/>
            <a:rect l="l" t="t" r="r" b="b"/>
            <a:pathLst>
              <a:path w="558800" h="793750">
                <a:moveTo>
                  <a:pt x="73660" y="792480"/>
                </a:moveTo>
                <a:lnTo>
                  <a:pt x="57150" y="792480"/>
                </a:lnTo>
                <a:lnTo>
                  <a:pt x="66039" y="793750"/>
                </a:lnTo>
                <a:lnTo>
                  <a:pt x="73660" y="792480"/>
                </a:lnTo>
                <a:close/>
              </a:path>
              <a:path w="558800" h="793750">
                <a:moveTo>
                  <a:pt x="44450" y="671830"/>
                </a:moveTo>
                <a:lnTo>
                  <a:pt x="27939" y="671830"/>
                </a:lnTo>
                <a:lnTo>
                  <a:pt x="27939" y="673100"/>
                </a:lnTo>
                <a:lnTo>
                  <a:pt x="25400" y="674370"/>
                </a:lnTo>
                <a:lnTo>
                  <a:pt x="24129" y="674370"/>
                </a:lnTo>
                <a:lnTo>
                  <a:pt x="21589" y="675640"/>
                </a:lnTo>
                <a:lnTo>
                  <a:pt x="20319" y="676910"/>
                </a:lnTo>
                <a:lnTo>
                  <a:pt x="16510" y="679450"/>
                </a:lnTo>
                <a:lnTo>
                  <a:pt x="2539" y="703580"/>
                </a:lnTo>
                <a:lnTo>
                  <a:pt x="2539" y="712470"/>
                </a:lnTo>
                <a:lnTo>
                  <a:pt x="0" y="717550"/>
                </a:lnTo>
                <a:lnTo>
                  <a:pt x="0" y="730250"/>
                </a:lnTo>
                <a:lnTo>
                  <a:pt x="2539" y="734060"/>
                </a:lnTo>
                <a:lnTo>
                  <a:pt x="2539" y="742950"/>
                </a:lnTo>
                <a:lnTo>
                  <a:pt x="3810" y="746760"/>
                </a:lnTo>
                <a:lnTo>
                  <a:pt x="3810" y="749300"/>
                </a:lnTo>
                <a:lnTo>
                  <a:pt x="5079" y="751840"/>
                </a:lnTo>
                <a:lnTo>
                  <a:pt x="6350" y="755650"/>
                </a:lnTo>
                <a:lnTo>
                  <a:pt x="10160" y="760730"/>
                </a:lnTo>
                <a:lnTo>
                  <a:pt x="12700" y="767080"/>
                </a:lnTo>
                <a:lnTo>
                  <a:pt x="16510" y="772160"/>
                </a:lnTo>
                <a:lnTo>
                  <a:pt x="24129" y="779780"/>
                </a:lnTo>
                <a:lnTo>
                  <a:pt x="27939" y="781050"/>
                </a:lnTo>
                <a:lnTo>
                  <a:pt x="31750" y="784860"/>
                </a:lnTo>
                <a:lnTo>
                  <a:pt x="38100" y="788670"/>
                </a:lnTo>
                <a:lnTo>
                  <a:pt x="43179" y="789940"/>
                </a:lnTo>
                <a:lnTo>
                  <a:pt x="49529" y="792480"/>
                </a:lnTo>
                <a:lnTo>
                  <a:pt x="82550" y="792480"/>
                </a:lnTo>
                <a:lnTo>
                  <a:pt x="91439" y="789940"/>
                </a:lnTo>
                <a:lnTo>
                  <a:pt x="99060" y="787400"/>
                </a:lnTo>
                <a:lnTo>
                  <a:pt x="106679" y="782320"/>
                </a:lnTo>
                <a:lnTo>
                  <a:pt x="116839" y="779780"/>
                </a:lnTo>
                <a:lnTo>
                  <a:pt x="121919" y="774700"/>
                </a:lnTo>
                <a:lnTo>
                  <a:pt x="137160" y="762000"/>
                </a:lnTo>
                <a:lnTo>
                  <a:pt x="149860" y="746760"/>
                </a:lnTo>
                <a:lnTo>
                  <a:pt x="156210" y="737870"/>
                </a:lnTo>
                <a:lnTo>
                  <a:pt x="168910" y="717550"/>
                </a:lnTo>
                <a:lnTo>
                  <a:pt x="173989" y="706120"/>
                </a:lnTo>
                <a:lnTo>
                  <a:pt x="93979" y="706120"/>
                </a:lnTo>
                <a:lnTo>
                  <a:pt x="88900" y="704850"/>
                </a:lnTo>
                <a:lnTo>
                  <a:pt x="81279" y="699770"/>
                </a:lnTo>
                <a:lnTo>
                  <a:pt x="76200" y="695960"/>
                </a:lnTo>
                <a:lnTo>
                  <a:pt x="72389" y="692150"/>
                </a:lnTo>
                <a:lnTo>
                  <a:pt x="67310" y="688340"/>
                </a:lnTo>
                <a:lnTo>
                  <a:pt x="63500" y="683260"/>
                </a:lnTo>
                <a:lnTo>
                  <a:pt x="59689" y="680720"/>
                </a:lnTo>
                <a:lnTo>
                  <a:pt x="53339" y="674370"/>
                </a:lnTo>
                <a:lnTo>
                  <a:pt x="48260" y="673100"/>
                </a:lnTo>
                <a:lnTo>
                  <a:pt x="44450" y="671830"/>
                </a:lnTo>
                <a:close/>
              </a:path>
              <a:path w="558800" h="793750">
                <a:moveTo>
                  <a:pt x="546100" y="760730"/>
                </a:moveTo>
                <a:lnTo>
                  <a:pt x="326389" y="760730"/>
                </a:lnTo>
                <a:lnTo>
                  <a:pt x="314960" y="762000"/>
                </a:lnTo>
                <a:lnTo>
                  <a:pt x="314960" y="782320"/>
                </a:lnTo>
                <a:lnTo>
                  <a:pt x="558800" y="782320"/>
                </a:lnTo>
                <a:lnTo>
                  <a:pt x="558800" y="762000"/>
                </a:lnTo>
                <a:lnTo>
                  <a:pt x="546100" y="760730"/>
                </a:lnTo>
                <a:close/>
              </a:path>
              <a:path w="558800" h="793750">
                <a:moveTo>
                  <a:pt x="524510" y="756920"/>
                </a:moveTo>
                <a:lnTo>
                  <a:pt x="347979" y="756920"/>
                </a:lnTo>
                <a:lnTo>
                  <a:pt x="337819" y="760730"/>
                </a:lnTo>
                <a:lnTo>
                  <a:pt x="535939" y="760730"/>
                </a:lnTo>
                <a:lnTo>
                  <a:pt x="524510" y="756920"/>
                </a:lnTo>
                <a:close/>
              </a:path>
              <a:path w="558800" h="793750">
                <a:moveTo>
                  <a:pt x="491489" y="41910"/>
                </a:moveTo>
                <a:lnTo>
                  <a:pt x="396239" y="41910"/>
                </a:lnTo>
                <a:lnTo>
                  <a:pt x="396239" y="676910"/>
                </a:lnTo>
                <a:lnTo>
                  <a:pt x="393700" y="692150"/>
                </a:lnTo>
                <a:lnTo>
                  <a:pt x="391160" y="717550"/>
                </a:lnTo>
                <a:lnTo>
                  <a:pt x="389889" y="722630"/>
                </a:lnTo>
                <a:lnTo>
                  <a:pt x="388619" y="726440"/>
                </a:lnTo>
                <a:lnTo>
                  <a:pt x="387350" y="731520"/>
                </a:lnTo>
                <a:lnTo>
                  <a:pt x="384810" y="734060"/>
                </a:lnTo>
                <a:lnTo>
                  <a:pt x="383539" y="737870"/>
                </a:lnTo>
                <a:lnTo>
                  <a:pt x="381000" y="740410"/>
                </a:lnTo>
                <a:lnTo>
                  <a:pt x="379729" y="742950"/>
                </a:lnTo>
                <a:lnTo>
                  <a:pt x="377189" y="744220"/>
                </a:lnTo>
                <a:lnTo>
                  <a:pt x="374650" y="748030"/>
                </a:lnTo>
                <a:lnTo>
                  <a:pt x="372110" y="749300"/>
                </a:lnTo>
                <a:lnTo>
                  <a:pt x="368300" y="750570"/>
                </a:lnTo>
                <a:lnTo>
                  <a:pt x="365760" y="753110"/>
                </a:lnTo>
                <a:lnTo>
                  <a:pt x="358139" y="756920"/>
                </a:lnTo>
                <a:lnTo>
                  <a:pt x="515619" y="756920"/>
                </a:lnTo>
                <a:lnTo>
                  <a:pt x="508000" y="753110"/>
                </a:lnTo>
                <a:lnTo>
                  <a:pt x="504189" y="750570"/>
                </a:lnTo>
                <a:lnTo>
                  <a:pt x="500379" y="749300"/>
                </a:lnTo>
                <a:lnTo>
                  <a:pt x="497839" y="748030"/>
                </a:lnTo>
                <a:lnTo>
                  <a:pt x="495300" y="744220"/>
                </a:lnTo>
                <a:lnTo>
                  <a:pt x="492760" y="742950"/>
                </a:lnTo>
                <a:lnTo>
                  <a:pt x="490219" y="740410"/>
                </a:lnTo>
                <a:lnTo>
                  <a:pt x="488950" y="737870"/>
                </a:lnTo>
                <a:lnTo>
                  <a:pt x="487679" y="734060"/>
                </a:lnTo>
                <a:lnTo>
                  <a:pt x="486410" y="731520"/>
                </a:lnTo>
                <a:lnTo>
                  <a:pt x="485139" y="726440"/>
                </a:lnTo>
                <a:lnTo>
                  <a:pt x="485139" y="722630"/>
                </a:lnTo>
                <a:lnTo>
                  <a:pt x="481329" y="717550"/>
                </a:lnTo>
                <a:lnTo>
                  <a:pt x="478789" y="692150"/>
                </a:lnTo>
                <a:lnTo>
                  <a:pt x="477031" y="670560"/>
                </a:lnTo>
                <a:lnTo>
                  <a:pt x="476250" y="660400"/>
                </a:lnTo>
                <a:lnTo>
                  <a:pt x="476250" y="121920"/>
                </a:lnTo>
                <a:lnTo>
                  <a:pt x="478905" y="90170"/>
                </a:lnTo>
                <a:lnTo>
                  <a:pt x="480060" y="77470"/>
                </a:lnTo>
                <a:lnTo>
                  <a:pt x="481329" y="66040"/>
                </a:lnTo>
                <a:lnTo>
                  <a:pt x="485139" y="60960"/>
                </a:lnTo>
                <a:lnTo>
                  <a:pt x="485139" y="52070"/>
                </a:lnTo>
                <a:lnTo>
                  <a:pt x="487679" y="48260"/>
                </a:lnTo>
                <a:lnTo>
                  <a:pt x="490219" y="43180"/>
                </a:lnTo>
                <a:lnTo>
                  <a:pt x="491489" y="41910"/>
                </a:lnTo>
                <a:close/>
              </a:path>
              <a:path w="558800" h="793750">
                <a:moveTo>
                  <a:pt x="546100" y="20320"/>
                </a:moveTo>
                <a:lnTo>
                  <a:pt x="114300" y="20320"/>
                </a:lnTo>
                <a:lnTo>
                  <a:pt x="125729" y="22860"/>
                </a:lnTo>
                <a:lnTo>
                  <a:pt x="135889" y="24130"/>
                </a:lnTo>
                <a:lnTo>
                  <a:pt x="144779" y="26670"/>
                </a:lnTo>
                <a:lnTo>
                  <a:pt x="152400" y="30480"/>
                </a:lnTo>
                <a:lnTo>
                  <a:pt x="156210" y="31750"/>
                </a:lnTo>
                <a:lnTo>
                  <a:pt x="158750" y="33020"/>
                </a:lnTo>
                <a:lnTo>
                  <a:pt x="163829" y="38100"/>
                </a:lnTo>
                <a:lnTo>
                  <a:pt x="167639" y="40640"/>
                </a:lnTo>
                <a:lnTo>
                  <a:pt x="170179" y="45720"/>
                </a:lnTo>
                <a:lnTo>
                  <a:pt x="181610" y="90170"/>
                </a:lnTo>
                <a:lnTo>
                  <a:pt x="182879" y="106680"/>
                </a:lnTo>
                <a:lnTo>
                  <a:pt x="182879" y="121920"/>
                </a:lnTo>
                <a:lnTo>
                  <a:pt x="184150" y="140970"/>
                </a:lnTo>
                <a:lnTo>
                  <a:pt x="184150" y="306070"/>
                </a:lnTo>
                <a:lnTo>
                  <a:pt x="182879" y="414020"/>
                </a:lnTo>
                <a:lnTo>
                  <a:pt x="177800" y="501650"/>
                </a:lnTo>
                <a:lnTo>
                  <a:pt x="175260" y="539750"/>
                </a:lnTo>
                <a:lnTo>
                  <a:pt x="170179" y="572770"/>
                </a:lnTo>
                <a:lnTo>
                  <a:pt x="165100" y="599440"/>
                </a:lnTo>
                <a:lnTo>
                  <a:pt x="161289" y="623570"/>
                </a:lnTo>
                <a:lnTo>
                  <a:pt x="154939" y="642620"/>
                </a:lnTo>
                <a:lnTo>
                  <a:pt x="148589" y="660400"/>
                </a:lnTo>
                <a:lnTo>
                  <a:pt x="144779" y="666750"/>
                </a:lnTo>
                <a:lnTo>
                  <a:pt x="142239" y="674370"/>
                </a:lnTo>
                <a:lnTo>
                  <a:pt x="138429" y="680720"/>
                </a:lnTo>
                <a:lnTo>
                  <a:pt x="130810" y="690880"/>
                </a:lnTo>
                <a:lnTo>
                  <a:pt x="127000" y="693420"/>
                </a:lnTo>
                <a:lnTo>
                  <a:pt x="118110" y="702310"/>
                </a:lnTo>
                <a:lnTo>
                  <a:pt x="110489" y="704850"/>
                </a:lnTo>
                <a:lnTo>
                  <a:pt x="105410" y="706120"/>
                </a:lnTo>
                <a:lnTo>
                  <a:pt x="173989" y="706120"/>
                </a:lnTo>
                <a:lnTo>
                  <a:pt x="180339" y="693420"/>
                </a:lnTo>
                <a:lnTo>
                  <a:pt x="184150" y="680720"/>
                </a:lnTo>
                <a:lnTo>
                  <a:pt x="189229" y="665480"/>
                </a:lnTo>
                <a:lnTo>
                  <a:pt x="193039" y="648970"/>
                </a:lnTo>
                <a:lnTo>
                  <a:pt x="196850" y="629920"/>
                </a:lnTo>
                <a:lnTo>
                  <a:pt x="205739" y="586740"/>
                </a:lnTo>
                <a:lnTo>
                  <a:pt x="210819" y="535940"/>
                </a:lnTo>
                <a:lnTo>
                  <a:pt x="214629" y="477520"/>
                </a:lnTo>
                <a:lnTo>
                  <a:pt x="218439" y="414020"/>
                </a:lnTo>
                <a:lnTo>
                  <a:pt x="220979" y="261620"/>
                </a:lnTo>
                <a:lnTo>
                  <a:pt x="220979" y="41910"/>
                </a:lnTo>
                <a:lnTo>
                  <a:pt x="491489" y="41910"/>
                </a:lnTo>
                <a:lnTo>
                  <a:pt x="500379" y="33020"/>
                </a:lnTo>
                <a:lnTo>
                  <a:pt x="508000" y="30480"/>
                </a:lnTo>
                <a:lnTo>
                  <a:pt x="515619" y="26670"/>
                </a:lnTo>
                <a:lnTo>
                  <a:pt x="524510" y="24130"/>
                </a:lnTo>
                <a:lnTo>
                  <a:pt x="535939" y="22860"/>
                </a:lnTo>
                <a:lnTo>
                  <a:pt x="546100" y="20320"/>
                </a:lnTo>
                <a:close/>
              </a:path>
              <a:path w="558800" h="793750">
                <a:moveTo>
                  <a:pt x="40639" y="670560"/>
                </a:moveTo>
                <a:lnTo>
                  <a:pt x="33019" y="670560"/>
                </a:lnTo>
                <a:lnTo>
                  <a:pt x="30479" y="671830"/>
                </a:lnTo>
                <a:lnTo>
                  <a:pt x="40639" y="671830"/>
                </a:lnTo>
                <a:lnTo>
                  <a:pt x="40639" y="670560"/>
                </a:lnTo>
                <a:close/>
              </a:path>
              <a:path w="558800" h="793750">
                <a:moveTo>
                  <a:pt x="558800" y="0"/>
                </a:moveTo>
                <a:lnTo>
                  <a:pt x="101600" y="0"/>
                </a:lnTo>
                <a:lnTo>
                  <a:pt x="101600" y="20320"/>
                </a:lnTo>
                <a:lnTo>
                  <a:pt x="558800" y="20320"/>
                </a:lnTo>
                <a:lnTo>
                  <a:pt x="558800" y="0"/>
                </a:lnTo>
                <a:close/>
              </a:path>
            </a:pathLst>
          </a:custGeom>
          <a:solidFill>
            <a:srgbClr val="C6DE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45229" y="829310"/>
            <a:ext cx="557530" cy="793750"/>
          </a:xfrm>
          <a:custGeom>
            <a:avLst/>
            <a:gdLst/>
            <a:ahLst/>
            <a:cxnLst/>
            <a:rect l="l" t="t" r="r" b="b"/>
            <a:pathLst>
              <a:path w="557529" h="793750">
                <a:moveTo>
                  <a:pt x="394970" y="43179"/>
                </a:moveTo>
                <a:lnTo>
                  <a:pt x="219710" y="43179"/>
                </a:lnTo>
                <a:lnTo>
                  <a:pt x="219710" y="261619"/>
                </a:lnTo>
                <a:lnTo>
                  <a:pt x="217170" y="414019"/>
                </a:lnTo>
                <a:lnTo>
                  <a:pt x="214630" y="478789"/>
                </a:lnTo>
                <a:lnTo>
                  <a:pt x="209550" y="537210"/>
                </a:lnTo>
                <a:lnTo>
                  <a:pt x="203200" y="588010"/>
                </a:lnTo>
                <a:lnTo>
                  <a:pt x="196850" y="629919"/>
                </a:lnTo>
                <a:lnTo>
                  <a:pt x="182880" y="681989"/>
                </a:lnTo>
                <a:lnTo>
                  <a:pt x="177800" y="694689"/>
                </a:lnTo>
                <a:lnTo>
                  <a:pt x="173990" y="706119"/>
                </a:lnTo>
                <a:lnTo>
                  <a:pt x="149860" y="746760"/>
                </a:lnTo>
                <a:lnTo>
                  <a:pt x="135890" y="762000"/>
                </a:lnTo>
                <a:lnTo>
                  <a:pt x="129540" y="768350"/>
                </a:lnTo>
                <a:lnTo>
                  <a:pt x="90170" y="789939"/>
                </a:lnTo>
                <a:lnTo>
                  <a:pt x="82550" y="792479"/>
                </a:lnTo>
                <a:lnTo>
                  <a:pt x="72390" y="793750"/>
                </a:lnTo>
                <a:lnTo>
                  <a:pt x="63500" y="793750"/>
                </a:lnTo>
                <a:lnTo>
                  <a:pt x="57150" y="793750"/>
                </a:lnTo>
                <a:lnTo>
                  <a:pt x="49530" y="792479"/>
                </a:lnTo>
                <a:lnTo>
                  <a:pt x="43180" y="791210"/>
                </a:lnTo>
                <a:lnTo>
                  <a:pt x="36830" y="788669"/>
                </a:lnTo>
                <a:lnTo>
                  <a:pt x="30480" y="786129"/>
                </a:lnTo>
                <a:lnTo>
                  <a:pt x="27940" y="783589"/>
                </a:lnTo>
                <a:lnTo>
                  <a:pt x="25400" y="782319"/>
                </a:lnTo>
                <a:lnTo>
                  <a:pt x="22860" y="779779"/>
                </a:lnTo>
                <a:lnTo>
                  <a:pt x="20320" y="778510"/>
                </a:lnTo>
                <a:lnTo>
                  <a:pt x="19050" y="775969"/>
                </a:lnTo>
                <a:lnTo>
                  <a:pt x="16510" y="773429"/>
                </a:lnTo>
                <a:lnTo>
                  <a:pt x="12700" y="767079"/>
                </a:lnTo>
                <a:lnTo>
                  <a:pt x="8890" y="762000"/>
                </a:lnTo>
                <a:lnTo>
                  <a:pt x="6350" y="755650"/>
                </a:lnTo>
                <a:lnTo>
                  <a:pt x="5080" y="753110"/>
                </a:lnTo>
                <a:lnTo>
                  <a:pt x="3810" y="750569"/>
                </a:lnTo>
                <a:lnTo>
                  <a:pt x="2540" y="746760"/>
                </a:lnTo>
                <a:lnTo>
                  <a:pt x="2540" y="744219"/>
                </a:lnTo>
                <a:lnTo>
                  <a:pt x="1270" y="740410"/>
                </a:lnTo>
                <a:lnTo>
                  <a:pt x="0" y="736600"/>
                </a:lnTo>
                <a:lnTo>
                  <a:pt x="0" y="713739"/>
                </a:lnTo>
                <a:lnTo>
                  <a:pt x="1270" y="708660"/>
                </a:lnTo>
                <a:lnTo>
                  <a:pt x="1270" y="706119"/>
                </a:lnTo>
                <a:lnTo>
                  <a:pt x="2540" y="703579"/>
                </a:lnTo>
                <a:lnTo>
                  <a:pt x="3810" y="699769"/>
                </a:lnTo>
                <a:lnTo>
                  <a:pt x="5080" y="694689"/>
                </a:lnTo>
                <a:lnTo>
                  <a:pt x="7620" y="690879"/>
                </a:lnTo>
                <a:lnTo>
                  <a:pt x="10160" y="687069"/>
                </a:lnTo>
                <a:lnTo>
                  <a:pt x="13970" y="683260"/>
                </a:lnTo>
                <a:lnTo>
                  <a:pt x="16510" y="680719"/>
                </a:lnTo>
                <a:lnTo>
                  <a:pt x="19050" y="676910"/>
                </a:lnTo>
                <a:lnTo>
                  <a:pt x="20320" y="675639"/>
                </a:lnTo>
                <a:lnTo>
                  <a:pt x="22860" y="675639"/>
                </a:lnTo>
                <a:lnTo>
                  <a:pt x="24130" y="674369"/>
                </a:lnTo>
                <a:lnTo>
                  <a:pt x="26670" y="673100"/>
                </a:lnTo>
                <a:lnTo>
                  <a:pt x="27940" y="673100"/>
                </a:lnTo>
                <a:lnTo>
                  <a:pt x="29210" y="671829"/>
                </a:lnTo>
                <a:lnTo>
                  <a:pt x="33020" y="670560"/>
                </a:lnTo>
                <a:lnTo>
                  <a:pt x="36830" y="670560"/>
                </a:lnTo>
                <a:lnTo>
                  <a:pt x="38100" y="670560"/>
                </a:lnTo>
                <a:lnTo>
                  <a:pt x="40640" y="671829"/>
                </a:lnTo>
                <a:lnTo>
                  <a:pt x="41910" y="671829"/>
                </a:lnTo>
                <a:lnTo>
                  <a:pt x="43180" y="671829"/>
                </a:lnTo>
                <a:lnTo>
                  <a:pt x="46990" y="674369"/>
                </a:lnTo>
                <a:lnTo>
                  <a:pt x="50800" y="675639"/>
                </a:lnTo>
                <a:lnTo>
                  <a:pt x="54610" y="678179"/>
                </a:lnTo>
                <a:lnTo>
                  <a:pt x="58420" y="680719"/>
                </a:lnTo>
                <a:lnTo>
                  <a:pt x="62230" y="684529"/>
                </a:lnTo>
                <a:lnTo>
                  <a:pt x="67310" y="688339"/>
                </a:lnTo>
                <a:lnTo>
                  <a:pt x="71120" y="693419"/>
                </a:lnTo>
                <a:lnTo>
                  <a:pt x="76200" y="697229"/>
                </a:lnTo>
                <a:lnTo>
                  <a:pt x="80010" y="699769"/>
                </a:lnTo>
                <a:lnTo>
                  <a:pt x="83820" y="702310"/>
                </a:lnTo>
                <a:lnTo>
                  <a:pt x="88900" y="704850"/>
                </a:lnTo>
                <a:lnTo>
                  <a:pt x="92710" y="706119"/>
                </a:lnTo>
                <a:lnTo>
                  <a:pt x="96520" y="707389"/>
                </a:lnTo>
                <a:lnTo>
                  <a:pt x="99060" y="707389"/>
                </a:lnTo>
                <a:lnTo>
                  <a:pt x="100330" y="707389"/>
                </a:lnTo>
                <a:lnTo>
                  <a:pt x="105410" y="707389"/>
                </a:lnTo>
                <a:lnTo>
                  <a:pt x="109220" y="706119"/>
                </a:lnTo>
                <a:lnTo>
                  <a:pt x="137160" y="680719"/>
                </a:lnTo>
                <a:lnTo>
                  <a:pt x="140970" y="674369"/>
                </a:lnTo>
                <a:lnTo>
                  <a:pt x="144780" y="668019"/>
                </a:lnTo>
                <a:lnTo>
                  <a:pt x="147320" y="660400"/>
                </a:lnTo>
                <a:lnTo>
                  <a:pt x="153670" y="642619"/>
                </a:lnTo>
                <a:lnTo>
                  <a:pt x="165100" y="600710"/>
                </a:lnTo>
                <a:lnTo>
                  <a:pt x="173990" y="539750"/>
                </a:lnTo>
                <a:lnTo>
                  <a:pt x="181610" y="414019"/>
                </a:lnTo>
                <a:lnTo>
                  <a:pt x="182880" y="306069"/>
                </a:lnTo>
                <a:lnTo>
                  <a:pt x="182880" y="142239"/>
                </a:lnTo>
                <a:lnTo>
                  <a:pt x="182880" y="123189"/>
                </a:lnTo>
                <a:lnTo>
                  <a:pt x="182880" y="106679"/>
                </a:lnTo>
                <a:lnTo>
                  <a:pt x="180340" y="91439"/>
                </a:lnTo>
                <a:lnTo>
                  <a:pt x="179070" y="78739"/>
                </a:lnTo>
                <a:lnTo>
                  <a:pt x="177800" y="67310"/>
                </a:lnTo>
                <a:lnTo>
                  <a:pt x="175260" y="62229"/>
                </a:lnTo>
                <a:lnTo>
                  <a:pt x="175260" y="57150"/>
                </a:lnTo>
                <a:lnTo>
                  <a:pt x="173990" y="53339"/>
                </a:lnTo>
                <a:lnTo>
                  <a:pt x="171450" y="49529"/>
                </a:lnTo>
                <a:lnTo>
                  <a:pt x="170180" y="45719"/>
                </a:lnTo>
                <a:lnTo>
                  <a:pt x="168910" y="43179"/>
                </a:lnTo>
                <a:lnTo>
                  <a:pt x="166370" y="40639"/>
                </a:lnTo>
                <a:lnTo>
                  <a:pt x="163830" y="38100"/>
                </a:lnTo>
                <a:lnTo>
                  <a:pt x="161290" y="35560"/>
                </a:lnTo>
                <a:lnTo>
                  <a:pt x="158750" y="34289"/>
                </a:lnTo>
                <a:lnTo>
                  <a:pt x="154940" y="33019"/>
                </a:lnTo>
                <a:lnTo>
                  <a:pt x="152400" y="30479"/>
                </a:lnTo>
                <a:lnTo>
                  <a:pt x="144780" y="27939"/>
                </a:lnTo>
                <a:lnTo>
                  <a:pt x="134620" y="25400"/>
                </a:lnTo>
                <a:lnTo>
                  <a:pt x="125730" y="24129"/>
                </a:lnTo>
                <a:lnTo>
                  <a:pt x="113030" y="22860"/>
                </a:lnTo>
                <a:lnTo>
                  <a:pt x="101600" y="22860"/>
                </a:lnTo>
                <a:lnTo>
                  <a:pt x="101600" y="0"/>
                </a:lnTo>
                <a:lnTo>
                  <a:pt x="557530" y="0"/>
                </a:lnTo>
                <a:lnTo>
                  <a:pt x="557530" y="22860"/>
                </a:lnTo>
                <a:lnTo>
                  <a:pt x="544830" y="22860"/>
                </a:lnTo>
                <a:lnTo>
                  <a:pt x="533400" y="24129"/>
                </a:lnTo>
                <a:lnTo>
                  <a:pt x="523240" y="25400"/>
                </a:lnTo>
                <a:lnTo>
                  <a:pt x="514350" y="27939"/>
                </a:lnTo>
                <a:lnTo>
                  <a:pt x="506730" y="30479"/>
                </a:lnTo>
                <a:lnTo>
                  <a:pt x="502920" y="33019"/>
                </a:lnTo>
                <a:lnTo>
                  <a:pt x="500380" y="34289"/>
                </a:lnTo>
                <a:lnTo>
                  <a:pt x="488950" y="46989"/>
                </a:lnTo>
                <a:lnTo>
                  <a:pt x="486410" y="49529"/>
                </a:lnTo>
                <a:lnTo>
                  <a:pt x="485140" y="53339"/>
                </a:lnTo>
                <a:lnTo>
                  <a:pt x="483870" y="57150"/>
                </a:lnTo>
                <a:lnTo>
                  <a:pt x="482600" y="62229"/>
                </a:lnTo>
                <a:lnTo>
                  <a:pt x="481330" y="67310"/>
                </a:lnTo>
                <a:lnTo>
                  <a:pt x="478790" y="78739"/>
                </a:lnTo>
                <a:lnTo>
                  <a:pt x="477520" y="91439"/>
                </a:lnTo>
                <a:lnTo>
                  <a:pt x="476250" y="106679"/>
                </a:lnTo>
                <a:lnTo>
                  <a:pt x="476250" y="123189"/>
                </a:lnTo>
                <a:lnTo>
                  <a:pt x="476250" y="142239"/>
                </a:lnTo>
                <a:lnTo>
                  <a:pt x="476250" y="642619"/>
                </a:lnTo>
                <a:lnTo>
                  <a:pt x="476250" y="661669"/>
                </a:lnTo>
                <a:lnTo>
                  <a:pt x="476250" y="678179"/>
                </a:lnTo>
                <a:lnTo>
                  <a:pt x="477520" y="692150"/>
                </a:lnTo>
                <a:lnTo>
                  <a:pt x="485140" y="731519"/>
                </a:lnTo>
                <a:lnTo>
                  <a:pt x="486410" y="735329"/>
                </a:lnTo>
                <a:lnTo>
                  <a:pt x="488950" y="737869"/>
                </a:lnTo>
                <a:lnTo>
                  <a:pt x="490220" y="741679"/>
                </a:lnTo>
                <a:lnTo>
                  <a:pt x="491490" y="744219"/>
                </a:lnTo>
                <a:lnTo>
                  <a:pt x="494030" y="746760"/>
                </a:lnTo>
                <a:lnTo>
                  <a:pt x="497840" y="748029"/>
                </a:lnTo>
                <a:lnTo>
                  <a:pt x="500380" y="750569"/>
                </a:lnTo>
                <a:lnTo>
                  <a:pt x="502920" y="751839"/>
                </a:lnTo>
                <a:lnTo>
                  <a:pt x="506730" y="754379"/>
                </a:lnTo>
                <a:lnTo>
                  <a:pt x="514350" y="756919"/>
                </a:lnTo>
                <a:lnTo>
                  <a:pt x="523240" y="759460"/>
                </a:lnTo>
                <a:lnTo>
                  <a:pt x="533400" y="760729"/>
                </a:lnTo>
                <a:lnTo>
                  <a:pt x="544830" y="762000"/>
                </a:lnTo>
                <a:lnTo>
                  <a:pt x="557530" y="762000"/>
                </a:lnTo>
                <a:lnTo>
                  <a:pt x="557530" y="784860"/>
                </a:lnTo>
                <a:lnTo>
                  <a:pt x="313690" y="784860"/>
                </a:lnTo>
                <a:lnTo>
                  <a:pt x="313690" y="762000"/>
                </a:lnTo>
                <a:lnTo>
                  <a:pt x="326390" y="762000"/>
                </a:lnTo>
                <a:lnTo>
                  <a:pt x="337820" y="760729"/>
                </a:lnTo>
                <a:lnTo>
                  <a:pt x="347980" y="759460"/>
                </a:lnTo>
                <a:lnTo>
                  <a:pt x="356870" y="756919"/>
                </a:lnTo>
                <a:lnTo>
                  <a:pt x="364490" y="754379"/>
                </a:lnTo>
                <a:lnTo>
                  <a:pt x="368300" y="751839"/>
                </a:lnTo>
                <a:lnTo>
                  <a:pt x="370840" y="750569"/>
                </a:lnTo>
                <a:lnTo>
                  <a:pt x="374650" y="748029"/>
                </a:lnTo>
                <a:lnTo>
                  <a:pt x="377190" y="746760"/>
                </a:lnTo>
                <a:lnTo>
                  <a:pt x="378460" y="744219"/>
                </a:lnTo>
                <a:lnTo>
                  <a:pt x="381000" y="741679"/>
                </a:lnTo>
                <a:lnTo>
                  <a:pt x="382270" y="737869"/>
                </a:lnTo>
                <a:lnTo>
                  <a:pt x="384810" y="735329"/>
                </a:lnTo>
                <a:lnTo>
                  <a:pt x="386080" y="731519"/>
                </a:lnTo>
                <a:lnTo>
                  <a:pt x="387350" y="727710"/>
                </a:lnTo>
                <a:lnTo>
                  <a:pt x="388620" y="722629"/>
                </a:lnTo>
                <a:lnTo>
                  <a:pt x="389890" y="717550"/>
                </a:lnTo>
                <a:lnTo>
                  <a:pt x="392430" y="706119"/>
                </a:lnTo>
                <a:lnTo>
                  <a:pt x="393700" y="692150"/>
                </a:lnTo>
                <a:lnTo>
                  <a:pt x="394970" y="678179"/>
                </a:lnTo>
                <a:lnTo>
                  <a:pt x="394970" y="661669"/>
                </a:lnTo>
                <a:lnTo>
                  <a:pt x="394970" y="642619"/>
                </a:lnTo>
                <a:lnTo>
                  <a:pt x="394970" y="43179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48479" y="811530"/>
            <a:ext cx="556260" cy="820419"/>
          </a:xfrm>
          <a:custGeom>
            <a:avLst/>
            <a:gdLst/>
            <a:ahLst/>
            <a:cxnLst/>
            <a:rect l="l" t="t" r="r" b="b"/>
            <a:pathLst>
              <a:path w="556260" h="820419">
                <a:moveTo>
                  <a:pt x="283210" y="0"/>
                </a:moveTo>
                <a:lnTo>
                  <a:pt x="229870" y="6350"/>
                </a:lnTo>
                <a:lnTo>
                  <a:pt x="179070" y="25400"/>
                </a:lnTo>
                <a:lnTo>
                  <a:pt x="134620" y="57150"/>
                </a:lnTo>
                <a:lnTo>
                  <a:pt x="91440" y="102870"/>
                </a:lnTo>
                <a:lnTo>
                  <a:pt x="60960" y="149860"/>
                </a:lnTo>
                <a:lnTo>
                  <a:pt x="35560" y="200660"/>
                </a:lnTo>
                <a:lnTo>
                  <a:pt x="22860" y="237490"/>
                </a:lnTo>
                <a:lnTo>
                  <a:pt x="17780" y="257810"/>
                </a:lnTo>
                <a:lnTo>
                  <a:pt x="12700" y="276860"/>
                </a:lnTo>
                <a:lnTo>
                  <a:pt x="8890" y="297180"/>
                </a:lnTo>
                <a:lnTo>
                  <a:pt x="7620" y="317500"/>
                </a:lnTo>
                <a:lnTo>
                  <a:pt x="1270" y="361950"/>
                </a:lnTo>
                <a:lnTo>
                  <a:pt x="0" y="407670"/>
                </a:lnTo>
                <a:lnTo>
                  <a:pt x="1270" y="452120"/>
                </a:lnTo>
                <a:lnTo>
                  <a:pt x="5080" y="495300"/>
                </a:lnTo>
                <a:lnTo>
                  <a:pt x="11430" y="534670"/>
                </a:lnTo>
                <a:lnTo>
                  <a:pt x="20320" y="572770"/>
                </a:lnTo>
                <a:lnTo>
                  <a:pt x="30480" y="609600"/>
                </a:lnTo>
                <a:lnTo>
                  <a:pt x="53340" y="660400"/>
                </a:lnTo>
                <a:lnTo>
                  <a:pt x="80010" y="704850"/>
                </a:lnTo>
                <a:lnTo>
                  <a:pt x="110490" y="745490"/>
                </a:lnTo>
                <a:lnTo>
                  <a:pt x="134620" y="765810"/>
                </a:lnTo>
                <a:lnTo>
                  <a:pt x="144780" y="775970"/>
                </a:lnTo>
                <a:lnTo>
                  <a:pt x="194310" y="805180"/>
                </a:lnTo>
                <a:lnTo>
                  <a:pt x="248920" y="819150"/>
                </a:lnTo>
                <a:lnTo>
                  <a:pt x="276860" y="820420"/>
                </a:lnTo>
                <a:lnTo>
                  <a:pt x="304800" y="819150"/>
                </a:lnTo>
                <a:lnTo>
                  <a:pt x="332740" y="814070"/>
                </a:lnTo>
                <a:lnTo>
                  <a:pt x="345440" y="808990"/>
                </a:lnTo>
                <a:lnTo>
                  <a:pt x="358140" y="805180"/>
                </a:lnTo>
                <a:lnTo>
                  <a:pt x="372110" y="798830"/>
                </a:lnTo>
                <a:lnTo>
                  <a:pt x="383540" y="791210"/>
                </a:lnTo>
                <a:lnTo>
                  <a:pt x="396240" y="783590"/>
                </a:lnTo>
                <a:lnTo>
                  <a:pt x="401138" y="779780"/>
                </a:lnTo>
                <a:lnTo>
                  <a:pt x="257810" y="779780"/>
                </a:lnTo>
                <a:lnTo>
                  <a:pt x="248920" y="775970"/>
                </a:lnTo>
                <a:lnTo>
                  <a:pt x="240030" y="774700"/>
                </a:lnTo>
                <a:lnTo>
                  <a:pt x="232410" y="772160"/>
                </a:lnTo>
                <a:lnTo>
                  <a:pt x="223520" y="768350"/>
                </a:lnTo>
                <a:lnTo>
                  <a:pt x="215900" y="763270"/>
                </a:lnTo>
                <a:lnTo>
                  <a:pt x="208280" y="760730"/>
                </a:lnTo>
                <a:lnTo>
                  <a:pt x="179070" y="735330"/>
                </a:lnTo>
                <a:lnTo>
                  <a:pt x="167640" y="720090"/>
                </a:lnTo>
                <a:lnTo>
                  <a:pt x="161290" y="711200"/>
                </a:lnTo>
                <a:lnTo>
                  <a:pt x="154940" y="699770"/>
                </a:lnTo>
                <a:lnTo>
                  <a:pt x="148590" y="687070"/>
                </a:lnTo>
                <a:lnTo>
                  <a:pt x="140970" y="674370"/>
                </a:lnTo>
                <a:lnTo>
                  <a:pt x="119380" y="610870"/>
                </a:lnTo>
                <a:lnTo>
                  <a:pt x="104140" y="537210"/>
                </a:lnTo>
                <a:lnTo>
                  <a:pt x="99060" y="495300"/>
                </a:lnTo>
                <a:lnTo>
                  <a:pt x="96520" y="452120"/>
                </a:lnTo>
                <a:lnTo>
                  <a:pt x="96520" y="359410"/>
                </a:lnTo>
                <a:lnTo>
                  <a:pt x="99060" y="317500"/>
                </a:lnTo>
                <a:lnTo>
                  <a:pt x="104140" y="276860"/>
                </a:lnTo>
                <a:lnTo>
                  <a:pt x="118110" y="204470"/>
                </a:lnTo>
                <a:lnTo>
                  <a:pt x="134620" y="160020"/>
                </a:lnTo>
                <a:lnTo>
                  <a:pt x="139700" y="146050"/>
                </a:lnTo>
                <a:lnTo>
                  <a:pt x="147320" y="133350"/>
                </a:lnTo>
                <a:lnTo>
                  <a:pt x="153670" y="120650"/>
                </a:lnTo>
                <a:lnTo>
                  <a:pt x="160020" y="110490"/>
                </a:lnTo>
                <a:lnTo>
                  <a:pt x="165100" y="101600"/>
                </a:lnTo>
                <a:lnTo>
                  <a:pt x="172720" y="93980"/>
                </a:lnTo>
                <a:lnTo>
                  <a:pt x="177800" y="86360"/>
                </a:lnTo>
                <a:lnTo>
                  <a:pt x="214630" y="57150"/>
                </a:lnTo>
                <a:lnTo>
                  <a:pt x="256540" y="43180"/>
                </a:lnTo>
                <a:lnTo>
                  <a:pt x="275590" y="41910"/>
                </a:lnTo>
                <a:lnTo>
                  <a:pt x="405311" y="41910"/>
                </a:lnTo>
                <a:lnTo>
                  <a:pt x="398780" y="36830"/>
                </a:lnTo>
                <a:lnTo>
                  <a:pt x="386080" y="29210"/>
                </a:lnTo>
                <a:lnTo>
                  <a:pt x="375920" y="22860"/>
                </a:lnTo>
                <a:lnTo>
                  <a:pt x="363220" y="16510"/>
                </a:lnTo>
                <a:lnTo>
                  <a:pt x="350520" y="11430"/>
                </a:lnTo>
                <a:lnTo>
                  <a:pt x="325120" y="3810"/>
                </a:lnTo>
                <a:lnTo>
                  <a:pt x="312420" y="1270"/>
                </a:lnTo>
                <a:lnTo>
                  <a:pt x="283210" y="0"/>
                </a:lnTo>
                <a:close/>
              </a:path>
              <a:path w="556260" h="820419">
                <a:moveTo>
                  <a:pt x="405311" y="41910"/>
                </a:moveTo>
                <a:lnTo>
                  <a:pt x="275590" y="41910"/>
                </a:lnTo>
                <a:lnTo>
                  <a:pt x="294640" y="43180"/>
                </a:lnTo>
                <a:lnTo>
                  <a:pt x="304800" y="44450"/>
                </a:lnTo>
                <a:lnTo>
                  <a:pt x="363220" y="72390"/>
                </a:lnTo>
                <a:lnTo>
                  <a:pt x="402590" y="120650"/>
                </a:lnTo>
                <a:lnTo>
                  <a:pt x="408940" y="133350"/>
                </a:lnTo>
                <a:lnTo>
                  <a:pt x="416560" y="147320"/>
                </a:lnTo>
                <a:lnTo>
                  <a:pt x="421640" y="161290"/>
                </a:lnTo>
                <a:lnTo>
                  <a:pt x="427990" y="176530"/>
                </a:lnTo>
                <a:lnTo>
                  <a:pt x="436880" y="209550"/>
                </a:lnTo>
                <a:lnTo>
                  <a:pt x="445770" y="245110"/>
                </a:lnTo>
                <a:lnTo>
                  <a:pt x="452120" y="284480"/>
                </a:lnTo>
                <a:lnTo>
                  <a:pt x="455930" y="327660"/>
                </a:lnTo>
                <a:lnTo>
                  <a:pt x="459740" y="373380"/>
                </a:lnTo>
                <a:lnTo>
                  <a:pt x="459740" y="467360"/>
                </a:lnTo>
                <a:lnTo>
                  <a:pt x="457200" y="508000"/>
                </a:lnTo>
                <a:lnTo>
                  <a:pt x="452120" y="546100"/>
                </a:lnTo>
                <a:lnTo>
                  <a:pt x="439420" y="614680"/>
                </a:lnTo>
                <a:lnTo>
                  <a:pt x="430530" y="643890"/>
                </a:lnTo>
                <a:lnTo>
                  <a:pt x="426720" y="657860"/>
                </a:lnTo>
                <a:lnTo>
                  <a:pt x="414020" y="683260"/>
                </a:lnTo>
                <a:lnTo>
                  <a:pt x="407670" y="693420"/>
                </a:lnTo>
                <a:lnTo>
                  <a:pt x="393700" y="712470"/>
                </a:lnTo>
                <a:lnTo>
                  <a:pt x="388620" y="722630"/>
                </a:lnTo>
                <a:lnTo>
                  <a:pt x="379730" y="731520"/>
                </a:lnTo>
                <a:lnTo>
                  <a:pt x="372110" y="737870"/>
                </a:lnTo>
                <a:lnTo>
                  <a:pt x="364490" y="746760"/>
                </a:lnTo>
                <a:lnTo>
                  <a:pt x="356870" y="753110"/>
                </a:lnTo>
                <a:lnTo>
                  <a:pt x="347980" y="758190"/>
                </a:lnTo>
                <a:lnTo>
                  <a:pt x="340360" y="763270"/>
                </a:lnTo>
                <a:lnTo>
                  <a:pt x="313690" y="774700"/>
                </a:lnTo>
                <a:lnTo>
                  <a:pt x="304800" y="775970"/>
                </a:lnTo>
                <a:lnTo>
                  <a:pt x="294640" y="778510"/>
                </a:lnTo>
                <a:lnTo>
                  <a:pt x="287020" y="779780"/>
                </a:lnTo>
                <a:lnTo>
                  <a:pt x="401138" y="779780"/>
                </a:lnTo>
                <a:lnTo>
                  <a:pt x="430530" y="754380"/>
                </a:lnTo>
                <a:lnTo>
                  <a:pt x="473710" y="702310"/>
                </a:lnTo>
                <a:lnTo>
                  <a:pt x="492760" y="671830"/>
                </a:lnTo>
                <a:lnTo>
                  <a:pt x="502920" y="656590"/>
                </a:lnTo>
                <a:lnTo>
                  <a:pt x="509270" y="640080"/>
                </a:lnTo>
                <a:lnTo>
                  <a:pt x="516890" y="623570"/>
                </a:lnTo>
                <a:lnTo>
                  <a:pt x="535940" y="570230"/>
                </a:lnTo>
                <a:lnTo>
                  <a:pt x="544830" y="532130"/>
                </a:lnTo>
                <a:lnTo>
                  <a:pt x="549910" y="491490"/>
                </a:lnTo>
                <a:lnTo>
                  <a:pt x="554990" y="449580"/>
                </a:lnTo>
                <a:lnTo>
                  <a:pt x="556260" y="406400"/>
                </a:lnTo>
                <a:lnTo>
                  <a:pt x="554990" y="363220"/>
                </a:lnTo>
                <a:lnTo>
                  <a:pt x="549910" y="322580"/>
                </a:lnTo>
                <a:lnTo>
                  <a:pt x="544830" y="284480"/>
                </a:lnTo>
                <a:lnTo>
                  <a:pt x="535940" y="246380"/>
                </a:lnTo>
                <a:lnTo>
                  <a:pt x="523240" y="212090"/>
                </a:lnTo>
                <a:lnTo>
                  <a:pt x="516890" y="194310"/>
                </a:lnTo>
                <a:lnTo>
                  <a:pt x="494030" y="147320"/>
                </a:lnTo>
                <a:lnTo>
                  <a:pt x="453390" y="88900"/>
                </a:lnTo>
                <a:lnTo>
                  <a:pt x="421640" y="55880"/>
                </a:lnTo>
                <a:lnTo>
                  <a:pt x="410210" y="45720"/>
                </a:lnTo>
                <a:lnTo>
                  <a:pt x="405311" y="41910"/>
                </a:lnTo>
                <a:close/>
              </a:path>
            </a:pathLst>
          </a:custGeom>
          <a:solidFill>
            <a:srgbClr val="C6DE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9750" y="811530"/>
            <a:ext cx="554990" cy="820419"/>
          </a:xfrm>
          <a:custGeom>
            <a:avLst/>
            <a:gdLst/>
            <a:ahLst/>
            <a:cxnLst/>
            <a:rect l="l" t="t" r="r" b="b"/>
            <a:pathLst>
              <a:path w="554989" h="820419">
                <a:moveTo>
                  <a:pt x="283210" y="0"/>
                </a:moveTo>
                <a:lnTo>
                  <a:pt x="309879" y="1270"/>
                </a:lnTo>
                <a:lnTo>
                  <a:pt x="322579" y="3810"/>
                </a:lnTo>
                <a:lnTo>
                  <a:pt x="336550" y="6350"/>
                </a:lnTo>
                <a:lnTo>
                  <a:pt x="349250" y="10160"/>
                </a:lnTo>
                <a:lnTo>
                  <a:pt x="361950" y="15240"/>
                </a:lnTo>
                <a:lnTo>
                  <a:pt x="373379" y="21590"/>
                </a:lnTo>
                <a:lnTo>
                  <a:pt x="386079" y="27940"/>
                </a:lnTo>
                <a:lnTo>
                  <a:pt x="397510" y="36830"/>
                </a:lnTo>
                <a:lnTo>
                  <a:pt x="408939" y="44450"/>
                </a:lnTo>
                <a:lnTo>
                  <a:pt x="420370" y="54610"/>
                </a:lnTo>
                <a:lnTo>
                  <a:pt x="453389" y="88900"/>
                </a:lnTo>
                <a:lnTo>
                  <a:pt x="492760" y="146050"/>
                </a:lnTo>
                <a:lnTo>
                  <a:pt x="516889" y="194310"/>
                </a:lnTo>
                <a:lnTo>
                  <a:pt x="534670" y="246380"/>
                </a:lnTo>
                <a:lnTo>
                  <a:pt x="549910" y="322580"/>
                </a:lnTo>
                <a:lnTo>
                  <a:pt x="553720" y="363220"/>
                </a:lnTo>
                <a:lnTo>
                  <a:pt x="554989" y="405130"/>
                </a:lnTo>
                <a:lnTo>
                  <a:pt x="553720" y="449580"/>
                </a:lnTo>
                <a:lnTo>
                  <a:pt x="549910" y="491490"/>
                </a:lnTo>
                <a:lnTo>
                  <a:pt x="543560" y="530860"/>
                </a:lnTo>
                <a:lnTo>
                  <a:pt x="534670" y="568960"/>
                </a:lnTo>
                <a:lnTo>
                  <a:pt x="523239" y="605790"/>
                </a:lnTo>
                <a:lnTo>
                  <a:pt x="501650" y="655320"/>
                </a:lnTo>
                <a:lnTo>
                  <a:pt x="473710" y="702310"/>
                </a:lnTo>
                <a:lnTo>
                  <a:pt x="430529" y="754380"/>
                </a:lnTo>
                <a:lnTo>
                  <a:pt x="394970" y="782320"/>
                </a:lnTo>
                <a:lnTo>
                  <a:pt x="383539" y="791210"/>
                </a:lnTo>
                <a:lnTo>
                  <a:pt x="370839" y="797560"/>
                </a:lnTo>
                <a:lnTo>
                  <a:pt x="358139" y="803910"/>
                </a:lnTo>
                <a:lnTo>
                  <a:pt x="345439" y="808990"/>
                </a:lnTo>
                <a:lnTo>
                  <a:pt x="331470" y="812800"/>
                </a:lnTo>
                <a:lnTo>
                  <a:pt x="317500" y="816610"/>
                </a:lnTo>
                <a:lnTo>
                  <a:pt x="304800" y="817880"/>
                </a:lnTo>
                <a:lnTo>
                  <a:pt x="275589" y="820420"/>
                </a:lnTo>
                <a:lnTo>
                  <a:pt x="247650" y="817880"/>
                </a:lnTo>
                <a:lnTo>
                  <a:pt x="219710" y="812800"/>
                </a:lnTo>
                <a:lnTo>
                  <a:pt x="205739" y="808990"/>
                </a:lnTo>
                <a:lnTo>
                  <a:pt x="193039" y="803910"/>
                </a:lnTo>
                <a:lnTo>
                  <a:pt x="180339" y="798830"/>
                </a:lnTo>
                <a:lnTo>
                  <a:pt x="167639" y="791210"/>
                </a:lnTo>
                <a:lnTo>
                  <a:pt x="156210" y="783590"/>
                </a:lnTo>
                <a:lnTo>
                  <a:pt x="143510" y="775970"/>
                </a:lnTo>
                <a:lnTo>
                  <a:pt x="132079" y="765810"/>
                </a:lnTo>
                <a:lnTo>
                  <a:pt x="120650" y="755650"/>
                </a:lnTo>
                <a:lnTo>
                  <a:pt x="110489" y="744220"/>
                </a:lnTo>
                <a:lnTo>
                  <a:pt x="100329" y="731520"/>
                </a:lnTo>
                <a:lnTo>
                  <a:pt x="78739" y="704850"/>
                </a:lnTo>
                <a:lnTo>
                  <a:pt x="59689" y="674370"/>
                </a:lnTo>
                <a:lnTo>
                  <a:pt x="52070" y="659130"/>
                </a:lnTo>
                <a:lnTo>
                  <a:pt x="44450" y="642620"/>
                </a:lnTo>
                <a:lnTo>
                  <a:pt x="36829" y="626110"/>
                </a:lnTo>
                <a:lnTo>
                  <a:pt x="19050" y="572770"/>
                </a:lnTo>
                <a:lnTo>
                  <a:pt x="10160" y="534670"/>
                </a:lnTo>
                <a:lnTo>
                  <a:pt x="5079" y="494030"/>
                </a:lnTo>
                <a:lnTo>
                  <a:pt x="0" y="452120"/>
                </a:lnTo>
                <a:lnTo>
                  <a:pt x="0" y="406400"/>
                </a:lnTo>
                <a:lnTo>
                  <a:pt x="1270" y="361950"/>
                </a:lnTo>
                <a:lnTo>
                  <a:pt x="5079" y="317500"/>
                </a:lnTo>
                <a:lnTo>
                  <a:pt x="8889" y="297180"/>
                </a:lnTo>
                <a:lnTo>
                  <a:pt x="12700" y="275590"/>
                </a:lnTo>
                <a:lnTo>
                  <a:pt x="16510" y="256540"/>
                </a:lnTo>
                <a:lnTo>
                  <a:pt x="22860" y="237490"/>
                </a:lnTo>
                <a:lnTo>
                  <a:pt x="27939" y="218440"/>
                </a:lnTo>
                <a:lnTo>
                  <a:pt x="35560" y="200660"/>
                </a:lnTo>
                <a:lnTo>
                  <a:pt x="43179" y="182880"/>
                </a:lnTo>
                <a:lnTo>
                  <a:pt x="50800" y="165100"/>
                </a:lnTo>
                <a:lnTo>
                  <a:pt x="59689" y="148590"/>
                </a:lnTo>
                <a:lnTo>
                  <a:pt x="69850" y="133350"/>
                </a:lnTo>
                <a:lnTo>
                  <a:pt x="80010" y="116840"/>
                </a:lnTo>
                <a:lnTo>
                  <a:pt x="111760" y="77470"/>
                </a:lnTo>
                <a:lnTo>
                  <a:pt x="156210" y="39370"/>
                </a:lnTo>
                <a:lnTo>
                  <a:pt x="203200" y="13970"/>
                </a:lnTo>
                <a:lnTo>
                  <a:pt x="255270" y="1270"/>
                </a:lnTo>
                <a:lnTo>
                  <a:pt x="283210" y="0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45000" y="853439"/>
            <a:ext cx="364490" cy="737870"/>
          </a:xfrm>
          <a:custGeom>
            <a:avLst/>
            <a:gdLst/>
            <a:ahLst/>
            <a:cxnLst/>
            <a:rect l="l" t="t" r="r" b="b"/>
            <a:pathLst>
              <a:path w="364489" h="737869">
                <a:moveTo>
                  <a:pt x="179070" y="0"/>
                </a:moveTo>
                <a:lnTo>
                  <a:pt x="161289" y="1270"/>
                </a:lnTo>
                <a:lnTo>
                  <a:pt x="152400" y="2539"/>
                </a:lnTo>
                <a:lnTo>
                  <a:pt x="143510" y="5080"/>
                </a:lnTo>
                <a:lnTo>
                  <a:pt x="134620" y="7620"/>
                </a:lnTo>
                <a:lnTo>
                  <a:pt x="127000" y="11430"/>
                </a:lnTo>
                <a:lnTo>
                  <a:pt x="118110" y="13970"/>
                </a:lnTo>
                <a:lnTo>
                  <a:pt x="110489" y="19050"/>
                </a:lnTo>
                <a:lnTo>
                  <a:pt x="104139" y="24130"/>
                </a:lnTo>
                <a:lnTo>
                  <a:pt x="96520" y="30480"/>
                </a:lnTo>
                <a:lnTo>
                  <a:pt x="88900" y="36830"/>
                </a:lnTo>
                <a:lnTo>
                  <a:pt x="82550" y="43180"/>
                </a:lnTo>
                <a:lnTo>
                  <a:pt x="76200" y="50800"/>
                </a:lnTo>
                <a:lnTo>
                  <a:pt x="68579" y="59689"/>
                </a:lnTo>
                <a:lnTo>
                  <a:pt x="63500" y="68580"/>
                </a:lnTo>
                <a:lnTo>
                  <a:pt x="57150" y="77470"/>
                </a:lnTo>
                <a:lnTo>
                  <a:pt x="50800" y="91439"/>
                </a:lnTo>
                <a:lnTo>
                  <a:pt x="44450" y="102870"/>
                </a:lnTo>
                <a:lnTo>
                  <a:pt x="38100" y="118110"/>
                </a:lnTo>
                <a:lnTo>
                  <a:pt x="31750" y="132080"/>
                </a:lnTo>
                <a:lnTo>
                  <a:pt x="13970" y="198120"/>
                </a:lnTo>
                <a:lnTo>
                  <a:pt x="3810" y="274320"/>
                </a:lnTo>
                <a:lnTo>
                  <a:pt x="1270" y="317500"/>
                </a:lnTo>
                <a:lnTo>
                  <a:pt x="0" y="363220"/>
                </a:lnTo>
                <a:lnTo>
                  <a:pt x="1270" y="408939"/>
                </a:lnTo>
                <a:lnTo>
                  <a:pt x="3810" y="453389"/>
                </a:lnTo>
                <a:lnTo>
                  <a:pt x="7620" y="494030"/>
                </a:lnTo>
                <a:lnTo>
                  <a:pt x="15239" y="533400"/>
                </a:lnTo>
                <a:lnTo>
                  <a:pt x="33020" y="600710"/>
                </a:lnTo>
                <a:lnTo>
                  <a:pt x="39370" y="615950"/>
                </a:lnTo>
                <a:lnTo>
                  <a:pt x="45720" y="631189"/>
                </a:lnTo>
                <a:lnTo>
                  <a:pt x="52070" y="645160"/>
                </a:lnTo>
                <a:lnTo>
                  <a:pt x="59689" y="659130"/>
                </a:lnTo>
                <a:lnTo>
                  <a:pt x="64770" y="668020"/>
                </a:lnTo>
                <a:lnTo>
                  <a:pt x="71120" y="676910"/>
                </a:lnTo>
                <a:lnTo>
                  <a:pt x="77470" y="685800"/>
                </a:lnTo>
                <a:lnTo>
                  <a:pt x="105410" y="712470"/>
                </a:lnTo>
                <a:lnTo>
                  <a:pt x="128270" y="726439"/>
                </a:lnTo>
                <a:lnTo>
                  <a:pt x="135889" y="730250"/>
                </a:lnTo>
                <a:lnTo>
                  <a:pt x="144779" y="732789"/>
                </a:lnTo>
                <a:lnTo>
                  <a:pt x="152400" y="735330"/>
                </a:lnTo>
                <a:lnTo>
                  <a:pt x="161289" y="736600"/>
                </a:lnTo>
                <a:lnTo>
                  <a:pt x="170179" y="736600"/>
                </a:lnTo>
                <a:lnTo>
                  <a:pt x="180339" y="737870"/>
                </a:lnTo>
                <a:lnTo>
                  <a:pt x="190500" y="736600"/>
                </a:lnTo>
                <a:lnTo>
                  <a:pt x="236220" y="725170"/>
                </a:lnTo>
                <a:lnTo>
                  <a:pt x="260350" y="709930"/>
                </a:lnTo>
                <a:lnTo>
                  <a:pt x="269239" y="703580"/>
                </a:lnTo>
                <a:lnTo>
                  <a:pt x="276860" y="697230"/>
                </a:lnTo>
                <a:lnTo>
                  <a:pt x="284479" y="689610"/>
                </a:lnTo>
                <a:lnTo>
                  <a:pt x="292100" y="680720"/>
                </a:lnTo>
                <a:lnTo>
                  <a:pt x="298450" y="670560"/>
                </a:lnTo>
                <a:lnTo>
                  <a:pt x="312420" y="651510"/>
                </a:lnTo>
                <a:lnTo>
                  <a:pt x="318770" y="640080"/>
                </a:lnTo>
                <a:lnTo>
                  <a:pt x="323850" y="628650"/>
                </a:lnTo>
                <a:lnTo>
                  <a:pt x="330200" y="615950"/>
                </a:lnTo>
                <a:lnTo>
                  <a:pt x="335279" y="601980"/>
                </a:lnTo>
                <a:lnTo>
                  <a:pt x="339089" y="588010"/>
                </a:lnTo>
                <a:lnTo>
                  <a:pt x="344170" y="572770"/>
                </a:lnTo>
                <a:lnTo>
                  <a:pt x="356870" y="504189"/>
                </a:lnTo>
                <a:lnTo>
                  <a:pt x="360679" y="466089"/>
                </a:lnTo>
                <a:lnTo>
                  <a:pt x="363220" y="424180"/>
                </a:lnTo>
                <a:lnTo>
                  <a:pt x="364489" y="379730"/>
                </a:lnTo>
                <a:lnTo>
                  <a:pt x="363220" y="330200"/>
                </a:lnTo>
                <a:lnTo>
                  <a:pt x="360679" y="284480"/>
                </a:lnTo>
                <a:lnTo>
                  <a:pt x="355600" y="242570"/>
                </a:lnTo>
                <a:lnTo>
                  <a:pt x="349250" y="203200"/>
                </a:lnTo>
                <a:lnTo>
                  <a:pt x="331470" y="134620"/>
                </a:lnTo>
                <a:lnTo>
                  <a:pt x="320039" y="105410"/>
                </a:lnTo>
                <a:lnTo>
                  <a:pt x="313689" y="91439"/>
                </a:lnTo>
                <a:lnTo>
                  <a:pt x="306070" y="78739"/>
                </a:lnTo>
                <a:lnTo>
                  <a:pt x="300989" y="68580"/>
                </a:lnTo>
                <a:lnTo>
                  <a:pt x="294639" y="59689"/>
                </a:lnTo>
                <a:lnTo>
                  <a:pt x="288289" y="52070"/>
                </a:lnTo>
                <a:lnTo>
                  <a:pt x="281939" y="43180"/>
                </a:lnTo>
                <a:lnTo>
                  <a:pt x="274320" y="36830"/>
                </a:lnTo>
                <a:lnTo>
                  <a:pt x="243839" y="13970"/>
                </a:lnTo>
                <a:lnTo>
                  <a:pt x="234950" y="11430"/>
                </a:lnTo>
                <a:lnTo>
                  <a:pt x="227329" y="7620"/>
                </a:lnTo>
                <a:lnTo>
                  <a:pt x="218439" y="5080"/>
                </a:lnTo>
                <a:lnTo>
                  <a:pt x="208279" y="2539"/>
                </a:lnTo>
                <a:lnTo>
                  <a:pt x="199389" y="1270"/>
                </a:lnTo>
                <a:lnTo>
                  <a:pt x="179070" y="0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44517" y="824637"/>
            <a:ext cx="1186634" cy="1020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63309" y="830580"/>
            <a:ext cx="242570" cy="782320"/>
          </a:xfrm>
          <a:custGeom>
            <a:avLst/>
            <a:gdLst/>
            <a:ahLst/>
            <a:cxnLst/>
            <a:rect l="l" t="t" r="r" b="b"/>
            <a:pathLst>
              <a:path w="242570" h="782319">
                <a:moveTo>
                  <a:pt x="242569" y="763270"/>
                </a:moveTo>
                <a:lnTo>
                  <a:pt x="0" y="763270"/>
                </a:lnTo>
                <a:lnTo>
                  <a:pt x="0" y="782320"/>
                </a:lnTo>
                <a:lnTo>
                  <a:pt x="242569" y="782320"/>
                </a:lnTo>
                <a:lnTo>
                  <a:pt x="242569" y="763270"/>
                </a:lnTo>
                <a:close/>
              </a:path>
              <a:path w="242570" h="782319">
                <a:moveTo>
                  <a:pt x="205739" y="20320"/>
                </a:moveTo>
                <a:lnTo>
                  <a:pt x="29210" y="20320"/>
                </a:lnTo>
                <a:lnTo>
                  <a:pt x="34289" y="22860"/>
                </a:lnTo>
                <a:lnTo>
                  <a:pt x="39369" y="24130"/>
                </a:lnTo>
                <a:lnTo>
                  <a:pt x="44450" y="26670"/>
                </a:lnTo>
                <a:lnTo>
                  <a:pt x="48260" y="27940"/>
                </a:lnTo>
                <a:lnTo>
                  <a:pt x="53339" y="31750"/>
                </a:lnTo>
                <a:lnTo>
                  <a:pt x="59689" y="33020"/>
                </a:lnTo>
                <a:lnTo>
                  <a:pt x="60960" y="36830"/>
                </a:lnTo>
                <a:lnTo>
                  <a:pt x="63500" y="40640"/>
                </a:lnTo>
                <a:lnTo>
                  <a:pt x="67310" y="43180"/>
                </a:lnTo>
                <a:lnTo>
                  <a:pt x="68579" y="45720"/>
                </a:lnTo>
                <a:lnTo>
                  <a:pt x="72389" y="49530"/>
                </a:lnTo>
                <a:lnTo>
                  <a:pt x="72389" y="52070"/>
                </a:lnTo>
                <a:lnTo>
                  <a:pt x="73660" y="55880"/>
                </a:lnTo>
                <a:lnTo>
                  <a:pt x="74929" y="58420"/>
                </a:lnTo>
                <a:lnTo>
                  <a:pt x="76200" y="62230"/>
                </a:lnTo>
                <a:lnTo>
                  <a:pt x="76200" y="64770"/>
                </a:lnTo>
                <a:lnTo>
                  <a:pt x="77469" y="71120"/>
                </a:lnTo>
                <a:lnTo>
                  <a:pt x="78739" y="80010"/>
                </a:lnTo>
                <a:lnTo>
                  <a:pt x="78739" y="88900"/>
                </a:lnTo>
                <a:lnTo>
                  <a:pt x="80010" y="109220"/>
                </a:lnTo>
                <a:lnTo>
                  <a:pt x="81279" y="138430"/>
                </a:lnTo>
                <a:lnTo>
                  <a:pt x="81279" y="645160"/>
                </a:lnTo>
                <a:lnTo>
                  <a:pt x="78739" y="690880"/>
                </a:lnTo>
                <a:lnTo>
                  <a:pt x="73660" y="725170"/>
                </a:lnTo>
                <a:lnTo>
                  <a:pt x="73660" y="728980"/>
                </a:lnTo>
                <a:lnTo>
                  <a:pt x="72389" y="731520"/>
                </a:lnTo>
                <a:lnTo>
                  <a:pt x="72389" y="734060"/>
                </a:lnTo>
                <a:lnTo>
                  <a:pt x="68579" y="737870"/>
                </a:lnTo>
                <a:lnTo>
                  <a:pt x="66039" y="741680"/>
                </a:lnTo>
                <a:lnTo>
                  <a:pt x="60960" y="746760"/>
                </a:lnTo>
                <a:lnTo>
                  <a:pt x="59689" y="749300"/>
                </a:lnTo>
                <a:lnTo>
                  <a:pt x="55879" y="751840"/>
                </a:lnTo>
                <a:lnTo>
                  <a:pt x="53339" y="754380"/>
                </a:lnTo>
                <a:lnTo>
                  <a:pt x="49529" y="755650"/>
                </a:lnTo>
                <a:lnTo>
                  <a:pt x="46989" y="756920"/>
                </a:lnTo>
                <a:lnTo>
                  <a:pt x="43179" y="756920"/>
                </a:lnTo>
                <a:lnTo>
                  <a:pt x="35560" y="760730"/>
                </a:lnTo>
                <a:lnTo>
                  <a:pt x="27939" y="762000"/>
                </a:lnTo>
                <a:lnTo>
                  <a:pt x="19050" y="763270"/>
                </a:lnTo>
                <a:lnTo>
                  <a:pt x="217169" y="763270"/>
                </a:lnTo>
                <a:lnTo>
                  <a:pt x="207010" y="760730"/>
                </a:lnTo>
                <a:lnTo>
                  <a:pt x="203200" y="759460"/>
                </a:lnTo>
                <a:lnTo>
                  <a:pt x="199389" y="756920"/>
                </a:lnTo>
                <a:lnTo>
                  <a:pt x="193039" y="754380"/>
                </a:lnTo>
                <a:lnTo>
                  <a:pt x="189229" y="751840"/>
                </a:lnTo>
                <a:lnTo>
                  <a:pt x="184150" y="748030"/>
                </a:lnTo>
                <a:lnTo>
                  <a:pt x="181610" y="746760"/>
                </a:lnTo>
                <a:lnTo>
                  <a:pt x="175260" y="740410"/>
                </a:lnTo>
                <a:lnTo>
                  <a:pt x="173989" y="736600"/>
                </a:lnTo>
                <a:lnTo>
                  <a:pt x="168910" y="731520"/>
                </a:lnTo>
                <a:lnTo>
                  <a:pt x="167639" y="727710"/>
                </a:lnTo>
                <a:lnTo>
                  <a:pt x="167639" y="726440"/>
                </a:lnTo>
                <a:lnTo>
                  <a:pt x="165100" y="721360"/>
                </a:lnTo>
                <a:lnTo>
                  <a:pt x="165100" y="717550"/>
                </a:lnTo>
                <a:lnTo>
                  <a:pt x="163829" y="711200"/>
                </a:lnTo>
                <a:lnTo>
                  <a:pt x="162560" y="703580"/>
                </a:lnTo>
                <a:lnTo>
                  <a:pt x="162560" y="693420"/>
                </a:lnTo>
                <a:lnTo>
                  <a:pt x="161289" y="671830"/>
                </a:lnTo>
                <a:lnTo>
                  <a:pt x="161289" y="106680"/>
                </a:lnTo>
                <a:lnTo>
                  <a:pt x="162560" y="92710"/>
                </a:lnTo>
                <a:lnTo>
                  <a:pt x="163829" y="80010"/>
                </a:lnTo>
                <a:lnTo>
                  <a:pt x="165100" y="69850"/>
                </a:lnTo>
                <a:lnTo>
                  <a:pt x="167639" y="62230"/>
                </a:lnTo>
                <a:lnTo>
                  <a:pt x="167639" y="57150"/>
                </a:lnTo>
                <a:lnTo>
                  <a:pt x="168910" y="54610"/>
                </a:lnTo>
                <a:lnTo>
                  <a:pt x="170179" y="50800"/>
                </a:lnTo>
                <a:lnTo>
                  <a:pt x="171450" y="48260"/>
                </a:lnTo>
                <a:lnTo>
                  <a:pt x="173989" y="45720"/>
                </a:lnTo>
                <a:lnTo>
                  <a:pt x="176529" y="41910"/>
                </a:lnTo>
                <a:lnTo>
                  <a:pt x="177800" y="39370"/>
                </a:lnTo>
                <a:lnTo>
                  <a:pt x="181610" y="36830"/>
                </a:lnTo>
                <a:lnTo>
                  <a:pt x="184150" y="33020"/>
                </a:lnTo>
                <a:lnTo>
                  <a:pt x="186689" y="31750"/>
                </a:lnTo>
                <a:lnTo>
                  <a:pt x="189229" y="29210"/>
                </a:lnTo>
                <a:lnTo>
                  <a:pt x="191769" y="27940"/>
                </a:lnTo>
                <a:lnTo>
                  <a:pt x="195579" y="25400"/>
                </a:lnTo>
                <a:lnTo>
                  <a:pt x="199389" y="24130"/>
                </a:lnTo>
                <a:lnTo>
                  <a:pt x="201929" y="22860"/>
                </a:lnTo>
                <a:lnTo>
                  <a:pt x="205739" y="20320"/>
                </a:lnTo>
                <a:close/>
              </a:path>
              <a:path w="242570" h="782319">
                <a:moveTo>
                  <a:pt x="242569" y="0"/>
                </a:moveTo>
                <a:lnTo>
                  <a:pt x="0" y="0"/>
                </a:lnTo>
                <a:lnTo>
                  <a:pt x="0" y="20320"/>
                </a:lnTo>
                <a:lnTo>
                  <a:pt x="242569" y="20320"/>
                </a:lnTo>
                <a:lnTo>
                  <a:pt x="242569" y="0"/>
                </a:lnTo>
                <a:close/>
              </a:path>
            </a:pathLst>
          </a:custGeom>
          <a:solidFill>
            <a:srgbClr val="C6DE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63309" y="829310"/>
            <a:ext cx="243840" cy="784860"/>
          </a:xfrm>
          <a:custGeom>
            <a:avLst/>
            <a:gdLst/>
            <a:ahLst/>
            <a:cxnLst/>
            <a:rect l="l" t="t" r="r" b="b"/>
            <a:pathLst>
              <a:path w="243839" h="784860">
                <a:moveTo>
                  <a:pt x="243839" y="763269"/>
                </a:moveTo>
                <a:lnTo>
                  <a:pt x="243839" y="784860"/>
                </a:lnTo>
                <a:lnTo>
                  <a:pt x="0" y="784860"/>
                </a:lnTo>
                <a:lnTo>
                  <a:pt x="0" y="763269"/>
                </a:lnTo>
                <a:lnTo>
                  <a:pt x="20319" y="763269"/>
                </a:lnTo>
                <a:lnTo>
                  <a:pt x="29210" y="762000"/>
                </a:lnTo>
                <a:lnTo>
                  <a:pt x="36829" y="762000"/>
                </a:lnTo>
                <a:lnTo>
                  <a:pt x="43179" y="759460"/>
                </a:lnTo>
                <a:lnTo>
                  <a:pt x="46989" y="758189"/>
                </a:lnTo>
                <a:lnTo>
                  <a:pt x="50800" y="755650"/>
                </a:lnTo>
                <a:lnTo>
                  <a:pt x="53339" y="754379"/>
                </a:lnTo>
                <a:lnTo>
                  <a:pt x="57150" y="753110"/>
                </a:lnTo>
                <a:lnTo>
                  <a:pt x="59689" y="750569"/>
                </a:lnTo>
                <a:lnTo>
                  <a:pt x="62229" y="748029"/>
                </a:lnTo>
                <a:lnTo>
                  <a:pt x="64769" y="745489"/>
                </a:lnTo>
                <a:lnTo>
                  <a:pt x="67310" y="741679"/>
                </a:lnTo>
                <a:lnTo>
                  <a:pt x="69850" y="739139"/>
                </a:lnTo>
                <a:lnTo>
                  <a:pt x="71119" y="735329"/>
                </a:lnTo>
                <a:lnTo>
                  <a:pt x="72389" y="732789"/>
                </a:lnTo>
                <a:lnTo>
                  <a:pt x="73660" y="728979"/>
                </a:lnTo>
                <a:lnTo>
                  <a:pt x="74929" y="726439"/>
                </a:lnTo>
                <a:lnTo>
                  <a:pt x="76200" y="722629"/>
                </a:lnTo>
                <a:lnTo>
                  <a:pt x="77469" y="713739"/>
                </a:lnTo>
                <a:lnTo>
                  <a:pt x="78739" y="703579"/>
                </a:lnTo>
                <a:lnTo>
                  <a:pt x="80010" y="690879"/>
                </a:lnTo>
                <a:lnTo>
                  <a:pt x="81279" y="678179"/>
                </a:lnTo>
                <a:lnTo>
                  <a:pt x="81279" y="646429"/>
                </a:lnTo>
                <a:lnTo>
                  <a:pt x="81279" y="138429"/>
                </a:lnTo>
                <a:lnTo>
                  <a:pt x="81279" y="111760"/>
                </a:lnTo>
                <a:lnTo>
                  <a:pt x="80010" y="88900"/>
                </a:lnTo>
                <a:lnTo>
                  <a:pt x="78739" y="80010"/>
                </a:lnTo>
                <a:lnTo>
                  <a:pt x="78739" y="72389"/>
                </a:lnTo>
                <a:lnTo>
                  <a:pt x="77469" y="66039"/>
                </a:lnTo>
                <a:lnTo>
                  <a:pt x="76200" y="62229"/>
                </a:lnTo>
                <a:lnTo>
                  <a:pt x="76200" y="59689"/>
                </a:lnTo>
                <a:lnTo>
                  <a:pt x="74929" y="57150"/>
                </a:lnTo>
                <a:lnTo>
                  <a:pt x="73660" y="53339"/>
                </a:lnTo>
                <a:lnTo>
                  <a:pt x="71119" y="50800"/>
                </a:lnTo>
                <a:lnTo>
                  <a:pt x="69850" y="46989"/>
                </a:lnTo>
                <a:lnTo>
                  <a:pt x="67310" y="44450"/>
                </a:lnTo>
                <a:lnTo>
                  <a:pt x="64769" y="40639"/>
                </a:lnTo>
                <a:lnTo>
                  <a:pt x="62229" y="38100"/>
                </a:lnTo>
                <a:lnTo>
                  <a:pt x="58419" y="35560"/>
                </a:lnTo>
                <a:lnTo>
                  <a:pt x="54610" y="31750"/>
                </a:lnTo>
                <a:lnTo>
                  <a:pt x="49529" y="29210"/>
                </a:lnTo>
                <a:lnTo>
                  <a:pt x="44450" y="26669"/>
                </a:lnTo>
                <a:lnTo>
                  <a:pt x="40639" y="25400"/>
                </a:lnTo>
                <a:lnTo>
                  <a:pt x="35560" y="24129"/>
                </a:lnTo>
                <a:lnTo>
                  <a:pt x="30479" y="22860"/>
                </a:lnTo>
                <a:lnTo>
                  <a:pt x="25400" y="21589"/>
                </a:lnTo>
                <a:lnTo>
                  <a:pt x="20319" y="21589"/>
                </a:lnTo>
                <a:lnTo>
                  <a:pt x="0" y="21589"/>
                </a:lnTo>
                <a:lnTo>
                  <a:pt x="0" y="0"/>
                </a:lnTo>
                <a:lnTo>
                  <a:pt x="243839" y="0"/>
                </a:lnTo>
                <a:lnTo>
                  <a:pt x="243839" y="21589"/>
                </a:lnTo>
                <a:lnTo>
                  <a:pt x="222250" y="21589"/>
                </a:lnTo>
                <a:lnTo>
                  <a:pt x="214629" y="21589"/>
                </a:lnTo>
                <a:lnTo>
                  <a:pt x="207010" y="22860"/>
                </a:lnTo>
                <a:lnTo>
                  <a:pt x="203200" y="24129"/>
                </a:lnTo>
                <a:lnTo>
                  <a:pt x="199389" y="25400"/>
                </a:lnTo>
                <a:lnTo>
                  <a:pt x="195579" y="26669"/>
                </a:lnTo>
                <a:lnTo>
                  <a:pt x="193039" y="27939"/>
                </a:lnTo>
                <a:lnTo>
                  <a:pt x="189229" y="30479"/>
                </a:lnTo>
                <a:lnTo>
                  <a:pt x="186689" y="31750"/>
                </a:lnTo>
                <a:lnTo>
                  <a:pt x="184150" y="34289"/>
                </a:lnTo>
                <a:lnTo>
                  <a:pt x="181610" y="36829"/>
                </a:lnTo>
                <a:lnTo>
                  <a:pt x="179069" y="39369"/>
                </a:lnTo>
                <a:lnTo>
                  <a:pt x="176529" y="43179"/>
                </a:lnTo>
                <a:lnTo>
                  <a:pt x="173989" y="45719"/>
                </a:lnTo>
                <a:lnTo>
                  <a:pt x="172719" y="49529"/>
                </a:lnTo>
                <a:lnTo>
                  <a:pt x="171450" y="52069"/>
                </a:lnTo>
                <a:lnTo>
                  <a:pt x="170179" y="54610"/>
                </a:lnTo>
                <a:lnTo>
                  <a:pt x="168910" y="58419"/>
                </a:lnTo>
                <a:lnTo>
                  <a:pt x="167639" y="62229"/>
                </a:lnTo>
                <a:lnTo>
                  <a:pt x="165100" y="71119"/>
                </a:lnTo>
                <a:lnTo>
                  <a:pt x="163829" y="81279"/>
                </a:lnTo>
                <a:lnTo>
                  <a:pt x="162560" y="93979"/>
                </a:lnTo>
                <a:lnTo>
                  <a:pt x="162560" y="106679"/>
                </a:lnTo>
                <a:lnTo>
                  <a:pt x="161289" y="121919"/>
                </a:lnTo>
                <a:lnTo>
                  <a:pt x="161289" y="138429"/>
                </a:lnTo>
                <a:lnTo>
                  <a:pt x="161289" y="646429"/>
                </a:lnTo>
                <a:lnTo>
                  <a:pt x="161289" y="673100"/>
                </a:lnTo>
                <a:lnTo>
                  <a:pt x="162560" y="694689"/>
                </a:lnTo>
                <a:lnTo>
                  <a:pt x="163829" y="704850"/>
                </a:lnTo>
                <a:lnTo>
                  <a:pt x="163829" y="712469"/>
                </a:lnTo>
                <a:lnTo>
                  <a:pt x="165100" y="718819"/>
                </a:lnTo>
                <a:lnTo>
                  <a:pt x="166369" y="721360"/>
                </a:lnTo>
                <a:lnTo>
                  <a:pt x="167639" y="723900"/>
                </a:lnTo>
                <a:lnTo>
                  <a:pt x="167639" y="726439"/>
                </a:lnTo>
                <a:lnTo>
                  <a:pt x="168910" y="727710"/>
                </a:lnTo>
                <a:lnTo>
                  <a:pt x="170179" y="731519"/>
                </a:lnTo>
                <a:lnTo>
                  <a:pt x="171450" y="734060"/>
                </a:lnTo>
                <a:lnTo>
                  <a:pt x="173989" y="737869"/>
                </a:lnTo>
                <a:lnTo>
                  <a:pt x="176529" y="740410"/>
                </a:lnTo>
                <a:lnTo>
                  <a:pt x="179069" y="744219"/>
                </a:lnTo>
                <a:lnTo>
                  <a:pt x="181610" y="746760"/>
                </a:lnTo>
                <a:lnTo>
                  <a:pt x="185419" y="749300"/>
                </a:lnTo>
                <a:lnTo>
                  <a:pt x="189229" y="753110"/>
                </a:lnTo>
                <a:lnTo>
                  <a:pt x="194310" y="755650"/>
                </a:lnTo>
                <a:lnTo>
                  <a:pt x="198119" y="758189"/>
                </a:lnTo>
                <a:lnTo>
                  <a:pt x="203200" y="759460"/>
                </a:lnTo>
                <a:lnTo>
                  <a:pt x="208279" y="760729"/>
                </a:lnTo>
                <a:lnTo>
                  <a:pt x="213360" y="762000"/>
                </a:lnTo>
                <a:lnTo>
                  <a:pt x="218439" y="763269"/>
                </a:lnTo>
                <a:lnTo>
                  <a:pt x="222250" y="763269"/>
                </a:lnTo>
                <a:lnTo>
                  <a:pt x="243839" y="763269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22719" y="811530"/>
            <a:ext cx="93980" cy="819150"/>
          </a:xfrm>
          <a:custGeom>
            <a:avLst/>
            <a:gdLst/>
            <a:ahLst/>
            <a:cxnLst/>
            <a:rect l="l" t="t" r="r" b="b"/>
            <a:pathLst>
              <a:path w="93979" h="819150">
                <a:moveTo>
                  <a:pt x="58420" y="1270"/>
                </a:moveTo>
                <a:lnTo>
                  <a:pt x="35559" y="1270"/>
                </a:lnTo>
                <a:lnTo>
                  <a:pt x="30479" y="6350"/>
                </a:lnTo>
                <a:lnTo>
                  <a:pt x="26670" y="7620"/>
                </a:lnTo>
                <a:lnTo>
                  <a:pt x="25400" y="8890"/>
                </a:lnTo>
                <a:lnTo>
                  <a:pt x="22859" y="10160"/>
                </a:lnTo>
                <a:lnTo>
                  <a:pt x="20320" y="12700"/>
                </a:lnTo>
                <a:lnTo>
                  <a:pt x="17779" y="17780"/>
                </a:lnTo>
                <a:lnTo>
                  <a:pt x="13970" y="22860"/>
                </a:lnTo>
                <a:lnTo>
                  <a:pt x="10159" y="26670"/>
                </a:lnTo>
                <a:lnTo>
                  <a:pt x="8889" y="31750"/>
                </a:lnTo>
                <a:lnTo>
                  <a:pt x="5079" y="39370"/>
                </a:lnTo>
                <a:lnTo>
                  <a:pt x="2539" y="48260"/>
                </a:lnTo>
                <a:lnTo>
                  <a:pt x="0" y="63500"/>
                </a:lnTo>
                <a:lnTo>
                  <a:pt x="0" y="100330"/>
                </a:lnTo>
                <a:lnTo>
                  <a:pt x="2539" y="127000"/>
                </a:lnTo>
                <a:lnTo>
                  <a:pt x="39370" y="595630"/>
                </a:lnTo>
                <a:lnTo>
                  <a:pt x="55879" y="595630"/>
                </a:lnTo>
                <a:lnTo>
                  <a:pt x="93979" y="127000"/>
                </a:lnTo>
                <a:lnTo>
                  <a:pt x="93979" y="58420"/>
                </a:lnTo>
                <a:lnTo>
                  <a:pt x="91439" y="49530"/>
                </a:lnTo>
                <a:lnTo>
                  <a:pt x="86359" y="34290"/>
                </a:lnTo>
                <a:lnTo>
                  <a:pt x="85089" y="31750"/>
                </a:lnTo>
                <a:lnTo>
                  <a:pt x="83820" y="26670"/>
                </a:lnTo>
                <a:lnTo>
                  <a:pt x="82550" y="25400"/>
                </a:lnTo>
                <a:lnTo>
                  <a:pt x="81279" y="22860"/>
                </a:lnTo>
                <a:lnTo>
                  <a:pt x="77470" y="17780"/>
                </a:lnTo>
                <a:lnTo>
                  <a:pt x="74929" y="13970"/>
                </a:lnTo>
                <a:lnTo>
                  <a:pt x="68579" y="7620"/>
                </a:lnTo>
                <a:lnTo>
                  <a:pt x="64770" y="6350"/>
                </a:lnTo>
                <a:lnTo>
                  <a:pt x="63500" y="5080"/>
                </a:lnTo>
                <a:lnTo>
                  <a:pt x="60959" y="3810"/>
                </a:lnTo>
                <a:lnTo>
                  <a:pt x="58420" y="1270"/>
                </a:lnTo>
                <a:close/>
              </a:path>
              <a:path w="93979" h="819150">
                <a:moveTo>
                  <a:pt x="49529" y="0"/>
                </a:moveTo>
                <a:lnTo>
                  <a:pt x="44450" y="0"/>
                </a:lnTo>
                <a:lnTo>
                  <a:pt x="43179" y="1270"/>
                </a:lnTo>
                <a:lnTo>
                  <a:pt x="52070" y="1270"/>
                </a:lnTo>
                <a:lnTo>
                  <a:pt x="49529" y="0"/>
                </a:lnTo>
                <a:close/>
              </a:path>
              <a:path w="93979" h="819150">
                <a:moveTo>
                  <a:pt x="66039" y="812800"/>
                </a:moveTo>
                <a:lnTo>
                  <a:pt x="26670" y="812800"/>
                </a:lnTo>
                <a:lnTo>
                  <a:pt x="30479" y="814070"/>
                </a:lnTo>
                <a:lnTo>
                  <a:pt x="33020" y="816610"/>
                </a:lnTo>
                <a:lnTo>
                  <a:pt x="36829" y="817880"/>
                </a:lnTo>
                <a:lnTo>
                  <a:pt x="43179" y="819150"/>
                </a:lnTo>
                <a:lnTo>
                  <a:pt x="50800" y="819150"/>
                </a:lnTo>
                <a:lnTo>
                  <a:pt x="55879" y="817880"/>
                </a:lnTo>
                <a:lnTo>
                  <a:pt x="58420" y="817880"/>
                </a:lnTo>
                <a:lnTo>
                  <a:pt x="62229" y="814070"/>
                </a:lnTo>
                <a:lnTo>
                  <a:pt x="64770" y="814070"/>
                </a:lnTo>
                <a:lnTo>
                  <a:pt x="66039" y="812800"/>
                </a:lnTo>
                <a:close/>
              </a:path>
              <a:path w="93979" h="819150">
                <a:moveTo>
                  <a:pt x="55879" y="692150"/>
                </a:moveTo>
                <a:lnTo>
                  <a:pt x="36829" y="692150"/>
                </a:lnTo>
                <a:lnTo>
                  <a:pt x="33020" y="693420"/>
                </a:lnTo>
                <a:lnTo>
                  <a:pt x="30479" y="694690"/>
                </a:lnTo>
                <a:lnTo>
                  <a:pt x="30479" y="695960"/>
                </a:lnTo>
                <a:lnTo>
                  <a:pt x="26670" y="697230"/>
                </a:lnTo>
                <a:lnTo>
                  <a:pt x="21589" y="699770"/>
                </a:lnTo>
                <a:lnTo>
                  <a:pt x="20320" y="702310"/>
                </a:lnTo>
                <a:lnTo>
                  <a:pt x="15239" y="707390"/>
                </a:lnTo>
                <a:lnTo>
                  <a:pt x="13970" y="709930"/>
                </a:lnTo>
                <a:lnTo>
                  <a:pt x="10159" y="715010"/>
                </a:lnTo>
                <a:lnTo>
                  <a:pt x="5079" y="725170"/>
                </a:lnTo>
                <a:lnTo>
                  <a:pt x="5079" y="731520"/>
                </a:lnTo>
                <a:lnTo>
                  <a:pt x="2539" y="734060"/>
                </a:lnTo>
                <a:lnTo>
                  <a:pt x="2539" y="736600"/>
                </a:lnTo>
                <a:lnTo>
                  <a:pt x="1270" y="741680"/>
                </a:lnTo>
                <a:lnTo>
                  <a:pt x="0" y="748030"/>
                </a:lnTo>
                <a:lnTo>
                  <a:pt x="0" y="762000"/>
                </a:lnTo>
                <a:lnTo>
                  <a:pt x="1270" y="767080"/>
                </a:lnTo>
                <a:lnTo>
                  <a:pt x="2539" y="773430"/>
                </a:lnTo>
                <a:lnTo>
                  <a:pt x="2539" y="775970"/>
                </a:lnTo>
                <a:lnTo>
                  <a:pt x="5079" y="779780"/>
                </a:lnTo>
                <a:lnTo>
                  <a:pt x="5079" y="786130"/>
                </a:lnTo>
                <a:lnTo>
                  <a:pt x="10159" y="796290"/>
                </a:lnTo>
                <a:lnTo>
                  <a:pt x="13970" y="800100"/>
                </a:lnTo>
                <a:lnTo>
                  <a:pt x="17779" y="805180"/>
                </a:lnTo>
                <a:lnTo>
                  <a:pt x="20320" y="808990"/>
                </a:lnTo>
                <a:lnTo>
                  <a:pt x="24129" y="812800"/>
                </a:lnTo>
                <a:lnTo>
                  <a:pt x="68579" y="812800"/>
                </a:lnTo>
                <a:lnTo>
                  <a:pt x="76200" y="805180"/>
                </a:lnTo>
                <a:lnTo>
                  <a:pt x="78739" y="800100"/>
                </a:lnTo>
                <a:lnTo>
                  <a:pt x="82550" y="796290"/>
                </a:lnTo>
                <a:lnTo>
                  <a:pt x="87629" y="786130"/>
                </a:lnTo>
                <a:lnTo>
                  <a:pt x="88900" y="782320"/>
                </a:lnTo>
                <a:lnTo>
                  <a:pt x="88900" y="779780"/>
                </a:lnTo>
                <a:lnTo>
                  <a:pt x="90170" y="775970"/>
                </a:lnTo>
                <a:lnTo>
                  <a:pt x="91439" y="773430"/>
                </a:lnTo>
                <a:lnTo>
                  <a:pt x="91439" y="767080"/>
                </a:lnTo>
                <a:lnTo>
                  <a:pt x="93979" y="762000"/>
                </a:lnTo>
                <a:lnTo>
                  <a:pt x="93979" y="748030"/>
                </a:lnTo>
                <a:lnTo>
                  <a:pt x="91439" y="741680"/>
                </a:lnTo>
                <a:lnTo>
                  <a:pt x="91439" y="736600"/>
                </a:lnTo>
                <a:lnTo>
                  <a:pt x="88900" y="731520"/>
                </a:lnTo>
                <a:lnTo>
                  <a:pt x="88900" y="727710"/>
                </a:lnTo>
                <a:lnTo>
                  <a:pt x="82550" y="715010"/>
                </a:lnTo>
                <a:lnTo>
                  <a:pt x="78739" y="709930"/>
                </a:lnTo>
                <a:lnTo>
                  <a:pt x="76200" y="706120"/>
                </a:lnTo>
                <a:lnTo>
                  <a:pt x="68579" y="698500"/>
                </a:lnTo>
                <a:lnTo>
                  <a:pt x="63500" y="695960"/>
                </a:lnTo>
                <a:lnTo>
                  <a:pt x="59689" y="693420"/>
                </a:lnTo>
                <a:lnTo>
                  <a:pt x="55879" y="692150"/>
                </a:lnTo>
                <a:close/>
              </a:path>
              <a:path w="93979" h="819150">
                <a:moveTo>
                  <a:pt x="45720" y="690880"/>
                </a:moveTo>
                <a:lnTo>
                  <a:pt x="43179" y="692150"/>
                </a:lnTo>
                <a:lnTo>
                  <a:pt x="50800" y="692150"/>
                </a:lnTo>
                <a:lnTo>
                  <a:pt x="45720" y="690880"/>
                </a:lnTo>
                <a:close/>
              </a:path>
            </a:pathLst>
          </a:custGeom>
          <a:solidFill>
            <a:srgbClr val="C6DE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22719" y="811530"/>
            <a:ext cx="95250" cy="594360"/>
          </a:xfrm>
          <a:custGeom>
            <a:avLst/>
            <a:gdLst/>
            <a:ahLst/>
            <a:cxnLst/>
            <a:rect l="l" t="t" r="r" b="b"/>
            <a:pathLst>
              <a:path w="95250" h="594360">
                <a:moveTo>
                  <a:pt x="55879" y="594360"/>
                </a:moveTo>
                <a:lnTo>
                  <a:pt x="39370" y="594360"/>
                </a:lnTo>
                <a:lnTo>
                  <a:pt x="2539" y="125730"/>
                </a:lnTo>
                <a:lnTo>
                  <a:pt x="1270" y="99060"/>
                </a:lnTo>
                <a:lnTo>
                  <a:pt x="0" y="88900"/>
                </a:lnTo>
                <a:lnTo>
                  <a:pt x="0" y="80010"/>
                </a:lnTo>
                <a:lnTo>
                  <a:pt x="1270" y="71120"/>
                </a:lnTo>
                <a:lnTo>
                  <a:pt x="1270" y="63500"/>
                </a:lnTo>
                <a:lnTo>
                  <a:pt x="2539" y="54610"/>
                </a:lnTo>
                <a:lnTo>
                  <a:pt x="3809" y="46990"/>
                </a:lnTo>
                <a:lnTo>
                  <a:pt x="5079" y="40640"/>
                </a:lnTo>
                <a:lnTo>
                  <a:pt x="7620" y="34290"/>
                </a:lnTo>
                <a:lnTo>
                  <a:pt x="8889" y="30480"/>
                </a:lnTo>
                <a:lnTo>
                  <a:pt x="11429" y="26670"/>
                </a:lnTo>
                <a:lnTo>
                  <a:pt x="12700" y="24130"/>
                </a:lnTo>
                <a:lnTo>
                  <a:pt x="13970" y="21590"/>
                </a:lnTo>
                <a:lnTo>
                  <a:pt x="17779" y="16510"/>
                </a:lnTo>
                <a:lnTo>
                  <a:pt x="21589" y="12700"/>
                </a:lnTo>
                <a:lnTo>
                  <a:pt x="24129" y="10160"/>
                </a:lnTo>
                <a:lnTo>
                  <a:pt x="25400" y="8890"/>
                </a:lnTo>
                <a:lnTo>
                  <a:pt x="27939" y="6350"/>
                </a:lnTo>
                <a:lnTo>
                  <a:pt x="29209" y="5080"/>
                </a:lnTo>
                <a:lnTo>
                  <a:pt x="31750" y="3810"/>
                </a:lnTo>
                <a:lnTo>
                  <a:pt x="34289" y="2540"/>
                </a:lnTo>
                <a:lnTo>
                  <a:pt x="35559" y="2540"/>
                </a:lnTo>
                <a:lnTo>
                  <a:pt x="38100" y="1270"/>
                </a:lnTo>
                <a:lnTo>
                  <a:pt x="40639" y="0"/>
                </a:lnTo>
                <a:lnTo>
                  <a:pt x="43179" y="0"/>
                </a:lnTo>
                <a:lnTo>
                  <a:pt x="54609" y="0"/>
                </a:lnTo>
                <a:lnTo>
                  <a:pt x="57150" y="1270"/>
                </a:lnTo>
                <a:lnTo>
                  <a:pt x="59689" y="2540"/>
                </a:lnTo>
                <a:lnTo>
                  <a:pt x="62229" y="2540"/>
                </a:lnTo>
                <a:lnTo>
                  <a:pt x="63500" y="3810"/>
                </a:lnTo>
                <a:lnTo>
                  <a:pt x="66039" y="5080"/>
                </a:lnTo>
                <a:lnTo>
                  <a:pt x="68579" y="6350"/>
                </a:lnTo>
                <a:lnTo>
                  <a:pt x="69850" y="8890"/>
                </a:lnTo>
                <a:lnTo>
                  <a:pt x="72389" y="10160"/>
                </a:lnTo>
                <a:lnTo>
                  <a:pt x="73659" y="12700"/>
                </a:lnTo>
                <a:lnTo>
                  <a:pt x="76200" y="13970"/>
                </a:lnTo>
                <a:lnTo>
                  <a:pt x="77470" y="16510"/>
                </a:lnTo>
                <a:lnTo>
                  <a:pt x="81279" y="21590"/>
                </a:lnTo>
                <a:lnTo>
                  <a:pt x="82550" y="24130"/>
                </a:lnTo>
                <a:lnTo>
                  <a:pt x="83820" y="26670"/>
                </a:lnTo>
                <a:lnTo>
                  <a:pt x="86359" y="30480"/>
                </a:lnTo>
                <a:lnTo>
                  <a:pt x="87629" y="34290"/>
                </a:lnTo>
                <a:lnTo>
                  <a:pt x="88900" y="41910"/>
                </a:lnTo>
                <a:lnTo>
                  <a:pt x="91439" y="49530"/>
                </a:lnTo>
                <a:lnTo>
                  <a:pt x="92709" y="57150"/>
                </a:lnTo>
                <a:lnTo>
                  <a:pt x="93979" y="67310"/>
                </a:lnTo>
                <a:lnTo>
                  <a:pt x="93979" y="76200"/>
                </a:lnTo>
                <a:lnTo>
                  <a:pt x="95250" y="87630"/>
                </a:lnTo>
                <a:lnTo>
                  <a:pt x="95250" y="95250"/>
                </a:lnTo>
                <a:lnTo>
                  <a:pt x="93979" y="104140"/>
                </a:lnTo>
                <a:lnTo>
                  <a:pt x="92709" y="125730"/>
                </a:lnTo>
                <a:lnTo>
                  <a:pt x="55879" y="594360"/>
                </a:lnTo>
                <a:close/>
              </a:path>
            </a:pathLst>
          </a:custGeom>
          <a:ln w="9344">
            <a:solidFill>
              <a:srgbClr val="C6DE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19317" y="1497737"/>
            <a:ext cx="102054" cy="1376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00020" y="1287780"/>
            <a:ext cx="728980" cy="782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00020" y="1286510"/>
            <a:ext cx="730250" cy="784860"/>
          </a:xfrm>
          <a:custGeom>
            <a:avLst/>
            <a:gdLst/>
            <a:ahLst/>
            <a:cxnLst/>
            <a:rect l="l" t="t" r="r" b="b"/>
            <a:pathLst>
              <a:path w="730250" h="784860">
                <a:moveTo>
                  <a:pt x="336550" y="784860"/>
                </a:moveTo>
                <a:lnTo>
                  <a:pt x="116840" y="124460"/>
                </a:lnTo>
                <a:lnTo>
                  <a:pt x="116840" y="648969"/>
                </a:lnTo>
                <a:lnTo>
                  <a:pt x="116840" y="666750"/>
                </a:lnTo>
                <a:lnTo>
                  <a:pt x="118110" y="681989"/>
                </a:lnTo>
                <a:lnTo>
                  <a:pt x="119380" y="694689"/>
                </a:lnTo>
                <a:lnTo>
                  <a:pt x="120650" y="707389"/>
                </a:lnTo>
                <a:lnTo>
                  <a:pt x="121919" y="717550"/>
                </a:lnTo>
                <a:lnTo>
                  <a:pt x="123190" y="722629"/>
                </a:lnTo>
                <a:lnTo>
                  <a:pt x="123190" y="726439"/>
                </a:lnTo>
                <a:lnTo>
                  <a:pt x="124460" y="730250"/>
                </a:lnTo>
                <a:lnTo>
                  <a:pt x="125730" y="734060"/>
                </a:lnTo>
                <a:lnTo>
                  <a:pt x="127000" y="736600"/>
                </a:lnTo>
                <a:lnTo>
                  <a:pt x="128269" y="739139"/>
                </a:lnTo>
                <a:lnTo>
                  <a:pt x="130810" y="741679"/>
                </a:lnTo>
                <a:lnTo>
                  <a:pt x="133350" y="744219"/>
                </a:lnTo>
                <a:lnTo>
                  <a:pt x="134619" y="746760"/>
                </a:lnTo>
                <a:lnTo>
                  <a:pt x="137160" y="749300"/>
                </a:lnTo>
                <a:lnTo>
                  <a:pt x="139700" y="751839"/>
                </a:lnTo>
                <a:lnTo>
                  <a:pt x="142240" y="753110"/>
                </a:lnTo>
                <a:lnTo>
                  <a:pt x="146050" y="755650"/>
                </a:lnTo>
                <a:lnTo>
                  <a:pt x="148590" y="756919"/>
                </a:lnTo>
                <a:lnTo>
                  <a:pt x="151130" y="758189"/>
                </a:lnTo>
                <a:lnTo>
                  <a:pt x="154940" y="759460"/>
                </a:lnTo>
                <a:lnTo>
                  <a:pt x="162560" y="762000"/>
                </a:lnTo>
                <a:lnTo>
                  <a:pt x="168910" y="762000"/>
                </a:lnTo>
                <a:lnTo>
                  <a:pt x="177800" y="763269"/>
                </a:lnTo>
                <a:lnTo>
                  <a:pt x="198119" y="763269"/>
                </a:lnTo>
                <a:lnTo>
                  <a:pt x="198119" y="784860"/>
                </a:lnTo>
                <a:lnTo>
                  <a:pt x="0" y="784860"/>
                </a:lnTo>
                <a:lnTo>
                  <a:pt x="0" y="763269"/>
                </a:lnTo>
                <a:lnTo>
                  <a:pt x="20319" y="763269"/>
                </a:lnTo>
                <a:lnTo>
                  <a:pt x="27940" y="762000"/>
                </a:lnTo>
                <a:lnTo>
                  <a:pt x="36830" y="760729"/>
                </a:lnTo>
                <a:lnTo>
                  <a:pt x="40640" y="759460"/>
                </a:lnTo>
                <a:lnTo>
                  <a:pt x="44450" y="759460"/>
                </a:lnTo>
                <a:lnTo>
                  <a:pt x="46990" y="758189"/>
                </a:lnTo>
                <a:lnTo>
                  <a:pt x="50800" y="755650"/>
                </a:lnTo>
                <a:lnTo>
                  <a:pt x="54610" y="753110"/>
                </a:lnTo>
                <a:lnTo>
                  <a:pt x="57150" y="751839"/>
                </a:lnTo>
                <a:lnTo>
                  <a:pt x="59690" y="749300"/>
                </a:lnTo>
                <a:lnTo>
                  <a:pt x="62230" y="746760"/>
                </a:lnTo>
                <a:lnTo>
                  <a:pt x="64769" y="742950"/>
                </a:lnTo>
                <a:lnTo>
                  <a:pt x="67310" y="740410"/>
                </a:lnTo>
                <a:lnTo>
                  <a:pt x="68580" y="736600"/>
                </a:lnTo>
                <a:lnTo>
                  <a:pt x="71119" y="732789"/>
                </a:lnTo>
                <a:lnTo>
                  <a:pt x="72390" y="730250"/>
                </a:lnTo>
                <a:lnTo>
                  <a:pt x="73660" y="727710"/>
                </a:lnTo>
                <a:lnTo>
                  <a:pt x="74930" y="723900"/>
                </a:lnTo>
                <a:lnTo>
                  <a:pt x="74930" y="721360"/>
                </a:lnTo>
                <a:lnTo>
                  <a:pt x="76200" y="712469"/>
                </a:lnTo>
                <a:lnTo>
                  <a:pt x="77469" y="702310"/>
                </a:lnTo>
                <a:lnTo>
                  <a:pt x="78740" y="692150"/>
                </a:lnTo>
                <a:lnTo>
                  <a:pt x="80010" y="679450"/>
                </a:lnTo>
                <a:lnTo>
                  <a:pt x="80010" y="648969"/>
                </a:lnTo>
                <a:lnTo>
                  <a:pt x="80010" y="135889"/>
                </a:lnTo>
                <a:lnTo>
                  <a:pt x="80010" y="111760"/>
                </a:lnTo>
                <a:lnTo>
                  <a:pt x="78740" y="100329"/>
                </a:lnTo>
                <a:lnTo>
                  <a:pt x="78740" y="91439"/>
                </a:lnTo>
                <a:lnTo>
                  <a:pt x="77469" y="82550"/>
                </a:lnTo>
                <a:lnTo>
                  <a:pt x="76200" y="73660"/>
                </a:lnTo>
                <a:lnTo>
                  <a:pt x="73660" y="67310"/>
                </a:lnTo>
                <a:lnTo>
                  <a:pt x="73660" y="63500"/>
                </a:lnTo>
                <a:lnTo>
                  <a:pt x="72390" y="60960"/>
                </a:lnTo>
                <a:lnTo>
                  <a:pt x="69850" y="57150"/>
                </a:lnTo>
                <a:lnTo>
                  <a:pt x="68580" y="52069"/>
                </a:lnTo>
                <a:lnTo>
                  <a:pt x="66040" y="49529"/>
                </a:lnTo>
                <a:lnTo>
                  <a:pt x="63500" y="45719"/>
                </a:lnTo>
                <a:lnTo>
                  <a:pt x="60960" y="41910"/>
                </a:lnTo>
                <a:lnTo>
                  <a:pt x="58419" y="38100"/>
                </a:lnTo>
                <a:lnTo>
                  <a:pt x="54610" y="35560"/>
                </a:lnTo>
                <a:lnTo>
                  <a:pt x="50800" y="33019"/>
                </a:lnTo>
                <a:lnTo>
                  <a:pt x="48260" y="30479"/>
                </a:lnTo>
                <a:lnTo>
                  <a:pt x="45719" y="30479"/>
                </a:lnTo>
                <a:lnTo>
                  <a:pt x="40640" y="27939"/>
                </a:lnTo>
                <a:lnTo>
                  <a:pt x="35560" y="25400"/>
                </a:lnTo>
                <a:lnTo>
                  <a:pt x="30480" y="24129"/>
                </a:lnTo>
                <a:lnTo>
                  <a:pt x="22860" y="22860"/>
                </a:lnTo>
                <a:lnTo>
                  <a:pt x="16510" y="21589"/>
                </a:lnTo>
                <a:lnTo>
                  <a:pt x="8890" y="21589"/>
                </a:lnTo>
                <a:lnTo>
                  <a:pt x="0" y="21589"/>
                </a:lnTo>
                <a:lnTo>
                  <a:pt x="0" y="0"/>
                </a:lnTo>
                <a:lnTo>
                  <a:pt x="161290" y="0"/>
                </a:lnTo>
                <a:lnTo>
                  <a:pt x="367030" y="614679"/>
                </a:lnTo>
                <a:lnTo>
                  <a:pt x="568959" y="0"/>
                </a:lnTo>
                <a:lnTo>
                  <a:pt x="730250" y="0"/>
                </a:lnTo>
                <a:lnTo>
                  <a:pt x="730250" y="21589"/>
                </a:lnTo>
                <a:lnTo>
                  <a:pt x="711200" y="21589"/>
                </a:lnTo>
                <a:lnTo>
                  <a:pt x="701040" y="21589"/>
                </a:lnTo>
                <a:lnTo>
                  <a:pt x="693419" y="24129"/>
                </a:lnTo>
                <a:lnTo>
                  <a:pt x="689609" y="24129"/>
                </a:lnTo>
                <a:lnTo>
                  <a:pt x="685800" y="25400"/>
                </a:lnTo>
                <a:lnTo>
                  <a:pt x="681990" y="26669"/>
                </a:lnTo>
                <a:lnTo>
                  <a:pt x="679450" y="29210"/>
                </a:lnTo>
                <a:lnTo>
                  <a:pt x="675640" y="30479"/>
                </a:lnTo>
                <a:lnTo>
                  <a:pt x="673100" y="33019"/>
                </a:lnTo>
                <a:lnTo>
                  <a:pt x="670559" y="35560"/>
                </a:lnTo>
                <a:lnTo>
                  <a:pt x="668019" y="38100"/>
                </a:lnTo>
                <a:lnTo>
                  <a:pt x="665480" y="40639"/>
                </a:lnTo>
                <a:lnTo>
                  <a:pt x="662940" y="44450"/>
                </a:lnTo>
                <a:lnTo>
                  <a:pt x="660400" y="48260"/>
                </a:lnTo>
                <a:lnTo>
                  <a:pt x="659130" y="52069"/>
                </a:lnTo>
                <a:lnTo>
                  <a:pt x="657859" y="54610"/>
                </a:lnTo>
                <a:lnTo>
                  <a:pt x="656590" y="57150"/>
                </a:lnTo>
                <a:lnTo>
                  <a:pt x="655319" y="59689"/>
                </a:lnTo>
                <a:lnTo>
                  <a:pt x="655319" y="63500"/>
                </a:lnTo>
                <a:lnTo>
                  <a:pt x="652780" y="72389"/>
                </a:lnTo>
                <a:lnTo>
                  <a:pt x="652780" y="81279"/>
                </a:lnTo>
                <a:lnTo>
                  <a:pt x="651509" y="92710"/>
                </a:lnTo>
                <a:lnTo>
                  <a:pt x="650240" y="105410"/>
                </a:lnTo>
                <a:lnTo>
                  <a:pt x="650240" y="135889"/>
                </a:lnTo>
                <a:lnTo>
                  <a:pt x="650240" y="648969"/>
                </a:lnTo>
                <a:lnTo>
                  <a:pt x="650240" y="666750"/>
                </a:lnTo>
                <a:lnTo>
                  <a:pt x="650240" y="681989"/>
                </a:lnTo>
                <a:lnTo>
                  <a:pt x="651509" y="694689"/>
                </a:lnTo>
                <a:lnTo>
                  <a:pt x="652780" y="707389"/>
                </a:lnTo>
                <a:lnTo>
                  <a:pt x="654050" y="717550"/>
                </a:lnTo>
                <a:lnTo>
                  <a:pt x="655319" y="722629"/>
                </a:lnTo>
                <a:lnTo>
                  <a:pt x="656590" y="726439"/>
                </a:lnTo>
                <a:lnTo>
                  <a:pt x="657859" y="730250"/>
                </a:lnTo>
                <a:lnTo>
                  <a:pt x="659130" y="734060"/>
                </a:lnTo>
                <a:lnTo>
                  <a:pt x="660400" y="736600"/>
                </a:lnTo>
                <a:lnTo>
                  <a:pt x="661669" y="739139"/>
                </a:lnTo>
                <a:lnTo>
                  <a:pt x="662940" y="741679"/>
                </a:lnTo>
                <a:lnTo>
                  <a:pt x="665480" y="744219"/>
                </a:lnTo>
                <a:lnTo>
                  <a:pt x="668019" y="746760"/>
                </a:lnTo>
                <a:lnTo>
                  <a:pt x="670559" y="749300"/>
                </a:lnTo>
                <a:lnTo>
                  <a:pt x="673100" y="751839"/>
                </a:lnTo>
                <a:lnTo>
                  <a:pt x="675640" y="753110"/>
                </a:lnTo>
                <a:lnTo>
                  <a:pt x="678180" y="755650"/>
                </a:lnTo>
                <a:lnTo>
                  <a:pt x="681990" y="756919"/>
                </a:lnTo>
                <a:lnTo>
                  <a:pt x="684530" y="758189"/>
                </a:lnTo>
                <a:lnTo>
                  <a:pt x="687069" y="759460"/>
                </a:lnTo>
                <a:lnTo>
                  <a:pt x="694690" y="762000"/>
                </a:lnTo>
                <a:lnTo>
                  <a:pt x="702309" y="762000"/>
                </a:lnTo>
                <a:lnTo>
                  <a:pt x="711200" y="763269"/>
                </a:lnTo>
                <a:lnTo>
                  <a:pt x="730250" y="763269"/>
                </a:lnTo>
                <a:lnTo>
                  <a:pt x="730250" y="784860"/>
                </a:lnTo>
                <a:lnTo>
                  <a:pt x="488950" y="784860"/>
                </a:lnTo>
                <a:lnTo>
                  <a:pt x="488950" y="763269"/>
                </a:lnTo>
                <a:lnTo>
                  <a:pt x="509269" y="763269"/>
                </a:lnTo>
                <a:lnTo>
                  <a:pt x="518160" y="762000"/>
                </a:lnTo>
                <a:lnTo>
                  <a:pt x="525780" y="760729"/>
                </a:lnTo>
                <a:lnTo>
                  <a:pt x="529590" y="759460"/>
                </a:lnTo>
                <a:lnTo>
                  <a:pt x="533400" y="759460"/>
                </a:lnTo>
                <a:lnTo>
                  <a:pt x="537210" y="758189"/>
                </a:lnTo>
                <a:lnTo>
                  <a:pt x="539750" y="755650"/>
                </a:lnTo>
                <a:lnTo>
                  <a:pt x="543560" y="753110"/>
                </a:lnTo>
                <a:lnTo>
                  <a:pt x="546100" y="751839"/>
                </a:lnTo>
                <a:lnTo>
                  <a:pt x="548640" y="749300"/>
                </a:lnTo>
                <a:lnTo>
                  <a:pt x="551180" y="746760"/>
                </a:lnTo>
                <a:lnTo>
                  <a:pt x="553719" y="742950"/>
                </a:lnTo>
                <a:lnTo>
                  <a:pt x="556259" y="740410"/>
                </a:lnTo>
                <a:lnTo>
                  <a:pt x="558800" y="736600"/>
                </a:lnTo>
                <a:lnTo>
                  <a:pt x="560069" y="732789"/>
                </a:lnTo>
                <a:lnTo>
                  <a:pt x="561340" y="730250"/>
                </a:lnTo>
                <a:lnTo>
                  <a:pt x="562609" y="727710"/>
                </a:lnTo>
                <a:lnTo>
                  <a:pt x="563880" y="723900"/>
                </a:lnTo>
                <a:lnTo>
                  <a:pt x="563880" y="721360"/>
                </a:lnTo>
                <a:lnTo>
                  <a:pt x="566419" y="712469"/>
                </a:lnTo>
                <a:lnTo>
                  <a:pt x="567690" y="702310"/>
                </a:lnTo>
                <a:lnTo>
                  <a:pt x="567690" y="692150"/>
                </a:lnTo>
                <a:lnTo>
                  <a:pt x="568959" y="679450"/>
                </a:lnTo>
                <a:lnTo>
                  <a:pt x="568959" y="648969"/>
                </a:lnTo>
                <a:lnTo>
                  <a:pt x="568959" y="124460"/>
                </a:lnTo>
                <a:lnTo>
                  <a:pt x="350519" y="784860"/>
                </a:lnTo>
                <a:lnTo>
                  <a:pt x="336550" y="78486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79800" y="1268730"/>
            <a:ext cx="553720" cy="820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78529" y="1268730"/>
            <a:ext cx="556260" cy="820419"/>
          </a:xfrm>
          <a:custGeom>
            <a:avLst/>
            <a:gdLst/>
            <a:ahLst/>
            <a:cxnLst/>
            <a:rect l="l" t="t" r="r" b="b"/>
            <a:pathLst>
              <a:path w="556260" h="820419">
                <a:moveTo>
                  <a:pt x="283210" y="0"/>
                </a:moveTo>
                <a:lnTo>
                  <a:pt x="323850" y="3810"/>
                </a:lnTo>
                <a:lnTo>
                  <a:pt x="361950" y="15240"/>
                </a:lnTo>
                <a:lnTo>
                  <a:pt x="398780" y="36830"/>
                </a:lnTo>
                <a:lnTo>
                  <a:pt x="410210" y="44450"/>
                </a:lnTo>
                <a:lnTo>
                  <a:pt x="454660" y="88900"/>
                </a:lnTo>
                <a:lnTo>
                  <a:pt x="494030" y="146050"/>
                </a:lnTo>
                <a:lnTo>
                  <a:pt x="516890" y="194310"/>
                </a:lnTo>
                <a:lnTo>
                  <a:pt x="524510" y="210820"/>
                </a:lnTo>
                <a:lnTo>
                  <a:pt x="529590" y="228600"/>
                </a:lnTo>
                <a:lnTo>
                  <a:pt x="535940" y="246380"/>
                </a:lnTo>
                <a:lnTo>
                  <a:pt x="543560" y="283210"/>
                </a:lnTo>
                <a:lnTo>
                  <a:pt x="551180" y="322580"/>
                </a:lnTo>
                <a:lnTo>
                  <a:pt x="554990" y="363220"/>
                </a:lnTo>
                <a:lnTo>
                  <a:pt x="556260" y="405130"/>
                </a:lnTo>
                <a:lnTo>
                  <a:pt x="554990" y="449580"/>
                </a:lnTo>
                <a:lnTo>
                  <a:pt x="551180" y="491490"/>
                </a:lnTo>
                <a:lnTo>
                  <a:pt x="543560" y="530860"/>
                </a:lnTo>
                <a:lnTo>
                  <a:pt x="535940" y="568960"/>
                </a:lnTo>
                <a:lnTo>
                  <a:pt x="529590" y="588010"/>
                </a:lnTo>
                <a:lnTo>
                  <a:pt x="524510" y="605790"/>
                </a:lnTo>
                <a:lnTo>
                  <a:pt x="516890" y="622300"/>
                </a:lnTo>
                <a:lnTo>
                  <a:pt x="510540" y="640080"/>
                </a:lnTo>
                <a:lnTo>
                  <a:pt x="501650" y="655320"/>
                </a:lnTo>
                <a:lnTo>
                  <a:pt x="473710" y="702310"/>
                </a:lnTo>
                <a:lnTo>
                  <a:pt x="430530" y="754380"/>
                </a:lnTo>
                <a:lnTo>
                  <a:pt x="396240" y="782320"/>
                </a:lnTo>
                <a:lnTo>
                  <a:pt x="383540" y="791210"/>
                </a:lnTo>
                <a:lnTo>
                  <a:pt x="370840" y="797560"/>
                </a:lnTo>
                <a:lnTo>
                  <a:pt x="358140" y="803910"/>
                </a:lnTo>
                <a:lnTo>
                  <a:pt x="345440" y="808990"/>
                </a:lnTo>
                <a:lnTo>
                  <a:pt x="332740" y="812800"/>
                </a:lnTo>
                <a:lnTo>
                  <a:pt x="318770" y="816610"/>
                </a:lnTo>
                <a:lnTo>
                  <a:pt x="304800" y="817880"/>
                </a:lnTo>
                <a:lnTo>
                  <a:pt x="276860" y="820420"/>
                </a:lnTo>
                <a:lnTo>
                  <a:pt x="247650" y="817880"/>
                </a:lnTo>
                <a:lnTo>
                  <a:pt x="220980" y="812800"/>
                </a:lnTo>
                <a:lnTo>
                  <a:pt x="207010" y="808990"/>
                </a:lnTo>
                <a:lnTo>
                  <a:pt x="194310" y="803910"/>
                </a:lnTo>
                <a:lnTo>
                  <a:pt x="181610" y="798830"/>
                </a:lnTo>
                <a:lnTo>
                  <a:pt x="168910" y="791210"/>
                </a:lnTo>
                <a:lnTo>
                  <a:pt x="156210" y="783590"/>
                </a:lnTo>
                <a:lnTo>
                  <a:pt x="144780" y="775970"/>
                </a:lnTo>
                <a:lnTo>
                  <a:pt x="110490" y="744220"/>
                </a:lnTo>
                <a:lnTo>
                  <a:pt x="80010" y="704850"/>
                </a:lnTo>
                <a:lnTo>
                  <a:pt x="53340" y="659130"/>
                </a:lnTo>
                <a:lnTo>
                  <a:pt x="45720" y="642620"/>
                </a:lnTo>
                <a:lnTo>
                  <a:pt x="38100" y="626110"/>
                </a:lnTo>
                <a:lnTo>
                  <a:pt x="30480" y="609600"/>
                </a:lnTo>
                <a:lnTo>
                  <a:pt x="25400" y="590550"/>
                </a:lnTo>
                <a:lnTo>
                  <a:pt x="20320" y="572770"/>
                </a:lnTo>
                <a:lnTo>
                  <a:pt x="11430" y="534670"/>
                </a:lnTo>
                <a:lnTo>
                  <a:pt x="5080" y="494030"/>
                </a:lnTo>
                <a:lnTo>
                  <a:pt x="1270" y="452120"/>
                </a:lnTo>
                <a:lnTo>
                  <a:pt x="0" y="406400"/>
                </a:lnTo>
                <a:lnTo>
                  <a:pt x="1270" y="361950"/>
                </a:lnTo>
                <a:lnTo>
                  <a:pt x="6350" y="317500"/>
                </a:lnTo>
                <a:lnTo>
                  <a:pt x="8890" y="297180"/>
                </a:lnTo>
                <a:lnTo>
                  <a:pt x="12700" y="275590"/>
                </a:lnTo>
                <a:lnTo>
                  <a:pt x="17780" y="256540"/>
                </a:lnTo>
                <a:lnTo>
                  <a:pt x="22860" y="237490"/>
                </a:lnTo>
                <a:lnTo>
                  <a:pt x="35560" y="200660"/>
                </a:lnTo>
                <a:lnTo>
                  <a:pt x="52070" y="165100"/>
                </a:lnTo>
                <a:lnTo>
                  <a:pt x="81280" y="116840"/>
                </a:lnTo>
                <a:lnTo>
                  <a:pt x="91440" y="101600"/>
                </a:lnTo>
                <a:lnTo>
                  <a:pt x="133350" y="57150"/>
                </a:lnTo>
                <a:lnTo>
                  <a:pt x="180340" y="24130"/>
                </a:lnTo>
                <a:lnTo>
                  <a:pt x="229870" y="6350"/>
                </a:lnTo>
                <a:lnTo>
                  <a:pt x="255270" y="1270"/>
                </a:lnTo>
                <a:lnTo>
                  <a:pt x="283210" y="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73779" y="1310639"/>
            <a:ext cx="364490" cy="737870"/>
          </a:xfrm>
          <a:custGeom>
            <a:avLst/>
            <a:gdLst/>
            <a:ahLst/>
            <a:cxnLst/>
            <a:rect l="l" t="t" r="r" b="b"/>
            <a:pathLst>
              <a:path w="364489" h="737869">
                <a:moveTo>
                  <a:pt x="180340" y="0"/>
                </a:moveTo>
                <a:lnTo>
                  <a:pt x="135890" y="7620"/>
                </a:lnTo>
                <a:lnTo>
                  <a:pt x="127000" y="11430"/>
                </a:lnTo>
                <a:lnTo>
                  <a:pt x="119380" y="13970"/>
                </a:lnTo>
                <a:lnTo>
                  <a:pt x="111760" y="19050"/>
                </a:lnTo>
                <a:lnTo>
                  <a:pt x="104140" y="24130"/>
                </a:lnTo>
                <a:lnTo>
                  <a:pt x="96520" y="30480"/>
                </a:lnTo>
                <a:lnTo>
                  <a:pt x="90170" y="36830"/>
                </a:lnTo>
                <a:lnTo>
                  <a:pt x="82550" y="43180"/>
                </a:lnTo>
                <a:lnTo>
                  <a:pt x="58420" y="77470"/>
                </a:lnTo>
                <a:lnTo>
                  <a:pt x="50800" y="91439"/>
                </a:lnTo>
                <a:lnTo>
                  <a:pt x="44450" y="102870"/>
                </a:lnTo>
                <a:lnTo>
                  <a:pt x="22860" y="163830"/>
                </a:lnTo>
                <a:lnTo>
                  <a:pt x="8890" y="234950"/>
                </a:lnTo>
                <a:lnTo>
                  <a:pt x="3810" y="274320"/>
                </a:lnTo>
                <a:lnTo>
                  <a:pt x="1270" y="317500"/>
                </a:lnTo>
                <a:lnTo>
                  <a:pt x="0" y="363220"/>
                </a:lnTo>
                <a:lnTo>
                  <a:pt x="1270" y="408939"/>
                </a:lnTo>
                <a:lnTo>
                  <a:pt x="3810" y="453389"/>
                </a:lnTo>
                <a:lnTo>
                  <a:pt x="8890" y="494030"/>
                </a:lnTo>
                <a:lnTo>
                  <a:pt x="15240" y="533400"/>
                </a:lnTo>
                <a:lnTo>
                  <a:pt x="34290" y="600710"/>
                </a:lnTo>
                <a:lnTo>
                  <a:pt x="53340" y="645160"/>
                </a:lnTo>
                <a:lnTo>
                  <a:pt x="59690" y="659130"/>
                </a:lnTo>
                <a:lnTo>
                  <a:pt x="66040" y="668020"/>
                </a:lnTo>
                <a:lnTo>
                  <a:pt x="71120" y="676910"/>
                </a:lnTo>
                <a:lnTo>
                  <a:pt x="77470" y="685800"/>
                </a:lnTo>
                <a:lnTo>
                  <a:pt x="85090" y="693420"/>
                </a:lnTo>
                <a:lnTo>
                  <a:pt x="91440" y="699770"/>
                </a:lnTo>
                <a:lnTo>
                  <a:pt x="97790" y="706120"/>
                </a:lnTo>
                <a:lnTo>
                  <a:pt x="105410" y="712470"/>
                </a:lnTo>
                <a:lnTo>
                  <a:pt x="113030" y="717550"/>
                </a:lnTo>
                <a:lnTo>
                  <a:pt x="120650" y="722630"/>
                </a:lnTo>
                <a:lnTo>
                  <a:pt x="128270" y="726439"/>
                </a:lnTo>
                <a:lnTo>
                  <a:pt x="137160" y="730250"/>
                </a:lnTo>
                <a:lnTo>
                  <a:pt x="144780" y="732789"/>
                </a:lnTo>
                <a:lnTo>
                  <a:pt x="153670" y="735330"/>
                </a:lnTo>
                <a:lnTo>
                  <a:pt x="162560" y="736600"/>
                </a:lnTo>
                <a:lnTo>
                  <a:pt x="171450" y="736600"/>
                </a:lnTo>
                <a:lnTo>
                  <a:pt x="180340" y="737870"/>
                </a:lnTo>
                <a:lnTo>
                  <a:pt x="190500" y="736600"/>
                </a:lnTo>
                <a:lnTo>
                  <a:pt x="200660" y="735330"/>
                </a:lnTo>
                <a:lnTo>
                  <a:pt x="209550" y="734060"/>
                </a:lnTo>
                <a:lnTo>
                  <a:pt x="218440" y="731520"/>
                </a:lnTo>
                <a:lnTo>
                  <a:pt x="227330" y="728980"/>
                </a:lnTo>
                <a:lnTo>
                  <a:pt x="236220" y="725170"/>
                </a:lnTo>
                <a:lnTo>
                  <a:pt x="245110" y="721360"/>
                </a:lnTo>
                <a:lnTo>
                  <a:pt x="254000" y="716280"/>
                </a:lnTo>
                <a:lnTo>
                  <a:pt x="261620" y="709930"/>
                </a:lnTo>
                <a:lnTo>
                  <a:pt x="269240" y="703580"/>
                </a:lnTo>
                <a:lnTo>
                  <a:pt x="299720" y="670560"/>
                </a:lnTo>
                <a:lnTo>
                  <a:pt x="325120" y="628650"/>
                </a:lnTo>
                <a:lnTo>
                  <a:pt x="340360" y="588010"/>
                </a:lnTo>
                <a:lnTo>
                  <a:pt x="351790" y="539750"/>
                </a:lnTo>
                <a:lnTo>
                  <a:pt x="361950" y="466089"/>
                </a:lnTo>
                <a:lnTo>
                  <a:pt x="364490" y="424180"/>
                </a:lnTo>
                <a:lnTo>
                  <a:pt x="364490" y="379730"/>
                </a:lnTo>
                <a:lnTo>
                  <a:pt x="364490" y="330200"/>
                </a:lnTo>
                <a:lnTo>
                  <a:pt x="360680" y="284480"/>
                </a:lnTo>
                <a:lnTo>
                  <a:pt x="356870" y="242570"/>
                </a:lnTo>
                <a:lnTo>
                  <a:pt x="350520" y="203200"/>
                </a:lnTo>
                <a:lnTo>
                  <a:pt x="332740" y="134620"/>
                </a:lnTo>
                <a:lnTo>
                  <a:pt x="326390" y="119380"/>
                </a:lnTo>
                <a:lnTo>
                  <a:pt x="321310" y="105410"/>
                </a:lnTo>
                <a:lnTo>
                  <a:pt x="313690" y="91439"/>
                </a:lnTo>
                <a:lnTo>
                  <a:pt x="307340" y="78739"/>
                </a:lnTo>
                <a:lnTo>
                  <a:pt x="300990" y="68580"/>
                </a:lnTo>
                <a:lnTo>
                  <a:pt x="294640" y="59689"/>
                </a:lnTo>
                <a:lnTo>
                  <a:pt x="288290" y="52070"/>
                </a:lnTo>
                <a:lnTo>
                  <a:pt x="281940" y="43180"/>
                </a:lnTo>
                <a:lnTo>
                  <a:pt x="275590" y="36830"/>
                </a:lnTo>
                <a:lnTo>
                  <a:pt x="267970" y="30480"/>
                </a:lnTo>
                <a:lnTo>
                  <a:pt x="260350" y="25400"/>
                </a:lnTo>
                <a:lnTo>
                  <a:pt x="252730" y="19050"/>
                </a:lnTo>
                <a:lnTo>
                  <a:pt x="243840" y="13970"/>
                </a:lnTo>
                <a:lnTo>
                  <a:pt x="236220" y="11430"/>
                </a:lnTo>
                <a:lnTo>
                  <a:pt x="227330" y="7620"/>
                </a:lnTo>
                <a:lnTo>
                  <a:pt x="218440" y="5080"/>
                </a:lnTo>
                <a:lnTo>
                  <a:pt x="209550" y="2539"/>
                </a:lnTo>
                <a:lnTo>
                  <a:pt x="199390" y="1270"/>
                </a:lnTo>
                <a:lnTo>
                  <a:pt x="180340" y="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74159" y="1287780"/>
            <a:ext cx="558800" cy="7937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75429" y="1286510"/>
            <a:ext cx="557530" cy="793750"/>
          </a:xfrm>
          <a:custGeom>
            <a:avLst/>
            <a:gdLst/>
            <a:ahLst/>
            <a:cxnLst/>
            <a:rect l="l" t="t" r="r" b="b"/>
            <a:pathLst>
              <a:path w="557529" h="793750">
                <a:moveTo>
                  <a:pt x="394970" y="43179"/>
                </a:moveTo>
                <a:lnTo>
                  <a:pt x="219710" y="43179"/>
                </a:lnTo>
                <a:lnTo>
                  <a:pt x="219710" y="261619"/>
                </a:lnTo>
                <a:lnTo>
                  <a:pt x="217170" y="414019"/>
                </a:lnTo>
                <a:lnTo>
                  <a:pt x="213360" y="478789"/>
                </a:lnTo>
                <a:lnTo>
                  <a:pt x="209550" y="537210"/>
                </a:lnTo>
                <a:lnTo>
                  <a:pt x="203200" y="588010"/>
                </a:lnTo>
                <a:lnTo>
                  <a:pt x="196850" y="629919"/>
                </a:lnTo>
                <a:lnTo>
                  <a:pt x="191770" y="648969"/>
                </a:lnTo>
                <a:lnTo>
                  <a:pt x="187960" y="666750"/>
                </a:lnTo>
                <a:lnTo>
                  <a:pt x="182880" y="681989"/>
                </a:lnTo>
                <a:lnTo>
                  <a:pt x="177800" y="694689"/>
                </a:lnTo>
                <a:lnTo>
                  <a:pt x="172720" y="706119"/>
                </a:lnTo>
                <a:lnTo>
                  <a:pt x="167640" y="717550"/>
                </a:lnTo>
                <a:lnTo>
                  <a:pt x="161290" y="728979"/>
                </a:lnTo>
                <a:lnTo>
                  <a:pt x="156210" y="737869"/>
                </a:lnTo>
                <a:lnTo>
                  <a:pt x="148590" y="746760"/>
                </a:lnTo>
                <a:lnTo>
                  <a:pt x="143510" y="755650"/>
                </a:lnTo>
                <a:lnTo>
                  <a:pt x="135890" y="762000"/>
                </a:lnTo>
                <a:lnTo>
                  <a:pt x="129540" y="768350"/>
                </a:lnTo>
                <a:lnTo>
                  <a:pt x="121920" y="774700"/>
                </a:lnTo>
                <a:lnTo>
                  <a:pt x="114300" y="779779"/>
                </a:lnTo>
                <a:lnTo>
                  <a:pt x="106680" y="783589"/>
                </a:lnTo>
                <a:lnTo>
                  <a:pt x="99060" y="787400"/>
                </a:lnTo>
                <a:lnTo>
                  <a:pt x="90170" y="789939"/>
                </a:lnTo>
                <a:lnTo>
                  <a:pt x="81280" y="792479"/>
                </a:lnTo>
                <a:lnTo>
                  <a:pt x="72390" y="793750"/>
                </a:lnTo>
                <a:lnTo>
                  <a:pt x="63500" y="793750"/>
                </a:lnTo>
                <a:lnTo>
                  <a:pt x="57150" y="793750"/>
                </a:lnTo>
                <a:lnTo>
                  <a:pt x="49530" y="792479"/>
                </a:lnTo>
                <a:lnTo>
                  <a:pt x="43180" y="791210"/>
                </a:lnTo>
                <a:lnTo>
                  <a:pt x="36830" y="788669"/>
                </a:lnTo>
                <a:lnTo>
                  <a:pt x="30480" y="786129"/>
                </a:lnTo>
                <a:lnTo>
                  <a:pt x="27940" y="783589"/>
                </a:lnTo>
                <a:lnTo>
                  <a:pt x="25400" y="782319"/>
                </a:lnTo>
                <a:lnTo>
                  <a:pt x="22860" y="779779"/>
                </a:lnTo>
                <a:lnTo>
                  <a:pt x="20320" y="778510"/>
                </a:lnTo>
                <a:lnTo>
                  <a:pt x="19050" y="775969"/>
                </a:lnTo>
                <a:lnTo>
                  <a:pt x="16510" y="773429"/>
                </a:lnTo>
                <a:lnTo>
                  <a:pt x="12700" y="767079"/>
                </a:lnTo>
                <a:lnTo>
                  <a:pt x="8890" y="762000"/>
                </a:lnTo>
                <a:lnTo>
                  <a:pt x="6350" y="755650"/>
                </a:lnTo>
                <a:lnTo>
                  <a:pt x="5080" y="753110"/>
                </a:lnTo>
                <a:lnTo>
                  <a:pt x="3810" y="750569"/>
                </a:lnTo>
                <a:lnTo>
                  <a:pt x="2540" y="746760"/>
                </a:lnTo>
                <a:lnTo>
                  <a:pt x="2540" y="744219"/>
                </a:lnTo>
                <a:lnTo>
                  <a:pt x="1270" y="740410"/>
                </a:lnTo>
                <a:lnTo>
                  <a:pt x="0" y="736600"/>
                </a:lnTo>
                <a:lnTo>
                  <a:pt x="0" y="713739"/>
                </a:lnTo>
                <a:lnTo>
                  <a:pt x="1270" y="708660"/>
                </a:lnTo>
                <a:lnTo>
                  <a:pt x="1270" y="706119"/>
                </a:lnTo>
                <a:lnTo>
                  <a:pt x="2540" y="703579"/>
                </a:lnTo>
                <a:lnTo>
                  <a:pt x="3810" y="699769"/>
                </a:lnTo>
                <a:lnTo>
                  <a:pt x="5080" y="694689"/>
                </a:lnTo>
                <a:lnTo>
                  <a:pt x="7620" y="690879"/>
                </a:lnTo>
                <a:lnTo>
                  <a:pt x="10160" y="687069"/>
                </a:lnTo>
                <a:lnTo>
                  <a:pt x="13970" y="683260"/>
                </a:lnTo>
                <a:lnTo>
                  <a:pt x="16510" y="680719"/>
                </a:lnTo>
                <a:lnTo>
                  <a:pt x="19050" y="676910"/>
                </a:lnTo>
                <a:lnTo>
                  <a:pt x="20320" y="675639"/>
                </a:lnTo>
                <a:lnTo>
                  <a:pt x="22860" y="675639"/>
                </a:lnTo>
                <a:lnTo>
                  <a:pt x="24130" y="674369"/>
                </a:lnTo>
                <a:lnTo>
                  <a:pt x="26670" y="673100"/>
                </a:lnTo>
                <a:lnTo>
                  <a:pt x="27940" y="673100"/>
                </a:lnTo>
                <a:lnTo>
                  <a:pt x="29210" y="671829"/>
                </a:lnTo>
                <a:lnTo>
                  <a:pt x="33020" y="670560"/>
                </a:lnTo>
                <a:lnTo>
                  <a:pt x="36830" y="670560"/>
                </a:lnTo>
                <a:lnTo>
                  <a:pt x="38100" y="670560"/>
                </a:lnTo>
                <a:lnTo>
                  <a:pt x="40640" y="671829"/>
                </a:lnTo>
                <a:lnTo>
                  <a:pt x="41910" y="671829"/>
                </a:lnTo>
                <a:lnTo>
                  <a:pt x="43180" y="671829"/>
                </a:lnTo>
                <a:lnTo>
                  <a:pt x="46990" y="674369"/>
                </a:lnTo>
                <a:lnTo>
                  <a:pt x="50800" y="675639"/>
                </a:lnTo>
                <a:lnTo>
                  <a:pt x="54610" y="678179"/>
                </a:lnTo>
                <a:lnTo>
                  <a:pt x="58420" y="680719"/>
                </a:lnTo>
                <a:lnTo>
                  <a:pt x="62230" y="684529"/>
                </a:lnTo>
                <a:lnTo>
                  <a:pt x="67310" y="688339"/>
                </a:lnTo>
                <a:lnTo>
                  <a:pt x="71120" y="693419"/>
                </a:lnTo>
                <a:lnTo>
                  <a:pt x="76200" y="697229"/>
                </a:lnTo>
                <a:lnTo>
                  <a:pt x="80010" y="699769"/>
                </a:lnTo>
                <a:lnTo>
                  <a:pt x="83820" y="702310"/>
                </a:lnTo>
                <a:lnTo>
                  <a:pt x="88900" y="704850"/>
                </a:lnTo>
                <a:lnTo>
                  <a:pt x="92710" y="706119"/>
                </a:lnTo>
                <a:lnTo>
                  <a:pt x="96520" y="707389"/>
                </a:lnTo>
                <a:lnTo>
                  <a:pt x="99060" y="707389"/>
                </a:lnTo>
                <a:lnTo>
                  <a:pt x="100330" y="707389"/>
                </a:lnTo>
                <a:lnTo>
                  <a:pt x="105410" y="707389"/>
                </a:lnTo>
                <a:lnTo>
                  <a:pt x="109220" y="706119"/>
                </a:lnTo>
                <a:lnTo>
                  <a:pt x="137160" y="680719"/>
                </a:lnTo>
                <a:lnTo>
                  <a:pt x="140970" y="674369"/>
                </a:lnTo>
                <a:lnTo>
                  <a:pt x="143510" y="668019"/>
                </a:lnTo>
                <a:lnTo>
                  <a:pt x="147320" y="660400"/>
                </a:lnTo>
                <a:lnTo>
                  <a:pt x="153670" y="642619"/>
                </a:lnTo>
                <a:lnTo>
                  <a:pt x="165100" y="600710"/>
                </a:lnTo>
                <a:lnTo>
                  <a:pt x="173990" y="539750"/>
                </a:lnTo>
                <a:lnTo>
                  <a:pt x="181610" y="414019"/>
                </a:lnTo>
                <a:lnTo>
                  <a:pt x="182880" y="306069"/>
                </a:lnTo>
                <a:lnTo>
                  <a:pt x="182880" y="142239"/>
                </a:lnTo>
                <a:lnTo>
                  <a:pt x="182880" y="123189"/>
                </a:lnTo>
                <a:lnTo>
                  <a:pt x="182880" y="106679"/>
                </a:lnTo>
                <a:lnTo>
                  <a:pt x="180340" y="91439"/>
                </a:lnTo>
                <a:lnTo>
                  <a:pt x="179070" y="78739"/>
                </a:lnTo>
                <a:lnTo>
                  <a:pt x="177800" y="67310"/>
                </a:lnTo>
                <a:lnTo>
                  <a:pt x="175260" y="62229"/>
                </a:lnTo>
                <a:lnTo>
                  <a:pt x="175260" y="57150"/>
                </a:lnTo>
                <a:lnTo>
                  <a:pt x="172720" y="53339"/>
                </a:lnTo>
                <a:lnTo>
                  <a:pt x="171450" y="49529"/>
                </a:lnTo>
                <a:lnTo>
                  <a:pt x="170180" y="45719"/>
                </a:lnTo>
                <a:lnTo>
                  <a:pt x="167640" y="43179"/>
                </a:lnTo>
                <a:lnTo>
                  <a:pt x="166370" y="40639"/>
                </a:lnTo>
                <a:lnTo>
                  <a:pt x="163830" y="38100"/>
                </a:lnTo>
                <a:lnTo>
                  <a:pt x="161290" y="35560"/>
                </a:lnTo>
                <a:lnTo>
                  <a:pt x="158750" y="34289"/>
                </a:lnTo>
                <a:lnTo>
                  <a:pt x="154940" y="33019"/>
                </a:lnTo>
                <a:lnTo>
                  <a:pt x="152400" y="30479"/>
                </a:lnTo>
                <a:lnTo>
                  <a:pt x="143510" y="27939"/>
                </a:lnTo>
                <a:lnTo>
                  <a:pt x="134620" y="25400"/>
                </a:lnTo>
                <a:lnTo>
                  <a:pt x="124460" y="24129"/>
                </a:lnTo>
                <a:lnTo>
                  <a:pt x="113030" y="22860"/>
                </a:lnTo>
                <a:lnTo>
                  <a:pt x="100330" y="22860"/>
                </a:lnTo>
                <a:lnTo>
                  <a:pt x="100330" y="0"/>
                </a:lnTo>
                <a:lnTo>
                  <a:pt x="557530" y="0"/>
                </a:lnTo>
                <a:lnTo>
                  <a:pt x="557530" y="22860"/>
                </a:lnTo>
                <a:lnTo>
                  <a:pt x="544830" y="22860"/>
                </a:lnTo>
                <a:lnTo>
                  <a:pt x="533400" y="24129"/>
                </a:lnTo>
                <a:lnTo>
                  <a:pt x="523240" y="25400"/>
                </a:lnTo>
                <a:lnTo>
                  <a:pt x="514350" y="27939"/>
                </a:lnTo>
                <a:lnTo>
                  <a:pt x="506730" y="30479"/>
                </a:lnTo>
                <a:lnTo>
                  <a:pt x="502920" y="33019"/>
                </a:lnTo>
                <a:lnTo>
                  <a:pt x="500380" y="34289"/>
                </a:lnTo>
                <a:lnTo>
                  <a:pt x="497840" y="35560"/>
                </a:lnTo>
                <a:lnTo>
                  <a:pt x="494030" y="38100"/>
                </a:lnTo>
                <a:lnTo>
                  <a:pt x="491490" y="40639"/>
                </a:lnTo>
                <a:lnTo>
                  <a:pt x="490220" y="43179"/>
                </a:lnTo>
                <a:lnTo>
                  <a:pt x="487680" y="46989"/>
                </a:lnTo>
                <a:lnTo>
                  <a:pt x="486410" y="49529"/>
                </a:lnTo>
                <a:lnTo>
                  <a:pt x="485140" y="53339"/>
                </a:lnTo>
                <a:lnTo>
                  <a:pt x="483870" y="57150"/>
                </a:lnTo>
                <a:lnTo>
                  <a:pt x="476250" y="106679"/>
                </a:lnTo>
                <a:lnTo>
                  <a:pt x="476250" y="123189"/>
                </a:lnTo>
                <a:lnTo>
                  <a:pt x="476250" y="142239"/>
                </a:lnTo>
                <a:lnTo>
                  <a:pt x="476250" y="642619"/>
                </a:lnTo>
                <a:lnTo>
                  <a:pt x="476250" y="661669"/>
                </a:lnTo>
                <a:lnTo>
                  <a:pt x="476250" y="678179"/>
                </a:lnTo>
                <a:lnTo>
                  <a:pt x="477520" y="692150"/>
                </a:lnTo>
                <a:lnTo>
                  <a:pt x="485140" y="731519"/>
                </a:lnTo>
                <a:lnTo>
                  <a:pt x="486410" y="735329"/>
                </a:lnTo>
                <a:lnTo>
                  <a:pt x="487680" y="737869"/>
                </a:lnTo>
                <a:lnTo>
                  <a:pt x="490220" y="741679"/>
                </a:lnTo>
                <a:lnTo>
                  <a:pt x="491490" y="744219"/>
                </a:lnTo>
                <a:lnTo>
                  <a:pt x="494030" y="746760"/>
                </a:lnTo>
                <a:lnTo>
                  <a:pt x="497840" y="748029"/>
                </a:lnTo>
                <a:lnTo>
                  <a:pt x="500380" y="750569"/>
                </a:lnTo>
                <a:lnTo>
                  <a:pt x="502920" y="751839"/>
                </a:lnTo>
                <a:lnTo>
                  <a:pt x="506730" y="754379"/>
                </a:lnTo>
                <a:lnTo>
                  <a:pt x="514350" y="756919"/>
                </a:lnTo>
                <a:lnTo>
                  <a:pt x="523240" y="759460"/>
                </a:lnTo>
                <a:lnTo>
                  <a:pt x="533400" y="760729"/>
                </a:lnTo>
                <a:lnTo>
                  <a:pt x="544830" y="762000"/>
                </a:lnTo>
                <a:lnTo>
                  <a:pt x="557530" y="762000"/>
                </a:lnTo>
                <a:lnTo>
                  <a:pt x="557530" y="784860"/>
                </a:lnTo>
                <a:lnTo>
                  <a:pt x="313690" y="784860"/>
                </a:lnTo>
                <a:lnTo>
                  <a:pt x="313690" y="762000"/>
                </a:lnTo>
                <a:lnTo>
                  <a:pt x="326390" y="762000"/>
                </a:lnTo>
                <a:lnTo>
                  <a:pt x="337820" y="760729"/>
                </a:lnTo>
                <a:lnTo>
                  <a:pt x="347980" y="759460"/>
                </a:lnTo>
                <a:lnTo>
                  <a:pt x="356870" y="756919"/>
                </a:lnTo>
                <a:lnTo>
                  <a:pt x="364490" y="754379"/>
                </a:lnTo>
                <a:lnTo>
                  <a:pt x="368300" y="751839"/>
                </a:lnTo>
                <a:lnTo>
                  <a:pt x="370840" y="750569"/>
                </a:lnTo>
                <a:lnTo>
                  <a:pt x="374650" y="748029"/>
                </a:lnTo>
                <a:lnTo>
                  <a:pt x="377190" y="746760"/>
                </a:lnTo>
                <a:lnTo>
                  <a:pt x="378460" y="744219"/>
                </a:lnTo>
                <a:lnTo>
                  <a:pt x="381000" y="741679"/>
                </a:lnTo>
                <a:lnTo>
                  <a:pt x="382270" y="737869"/>
                </a:lnTo>
                <a:lnTo>
                  <a:pt x="384810" y="735329"/>
                </a:lnTo>
                <a:lnTo>
                  <a:pt x="386080" y="731519"/>
                </a:lnTo>
                <a:lnTo>
                  <a:pt x="387350" y="727710"/>
                </a:lnTo>
                <a:lnTo>
                  <a:pt x="388620" y="722629"/>
                </a:lnTo>
                <a:lnTo>
                  <a:pt x="389890" y="717550"/>
                </a:lnTo>
                <a:lnTo>
                  <a:pt x="392430" y="706119"/>
                </a:lnTo>
                <a:lnTo>
                  <a:pt x="393700" y="692150"/>
                </a:lnTo>
                <a:lnTo>
                  <a:pt x="394970" y="678179"/>
                </a:lnTo>
                <a:lnTo>
                  <a:pt x="394970" y="661669"/>
                </a:lnTo>
                <a:lnTo>
                  <a:pt x="394970" y="642619"/>
                </a:lnTo>
                <a:lnTo>
                  <a:pt x="394970" y="43179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678679" y="1268730"/>
            <a:ext cx="556260" cy="8204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78679" y="1268730"/>
            <a:ext cx="556260" cy="820419"/>
          </a:xfrm>
          <a:custGeom>
            <a:avLst/>
            <a:gdLst/>
            <a:ahLst/>
            <a:cxnLst/>
            <a:rect l="l" t="t" r="r" b="b"/>
            <a:pathLst>
              <a:path w="556260" h="820419">
                <a:moveTo>
                  <a:pt x="284480" y="0"/>
                </a:moveTo>
                <a:lnTo>
                  <a:pt x="311150" y="1270"/>
                </a:lnTo>
                <a:lnTo>
                  <a:pt x="323850" y="3810"/>
                </a:lnTo>
                <a:lnTo>
                  <a:pt x="337820" y="6350"/>
                </a:lnTo>
                <a:lnTo>
                  <a:pt x="350520" y="10160"/>
                </a:lnTo>
                <a:lnTo>
                  <a:pt x="363220" y="15240"/>
                </a:lnTo>
                <a:lnTo>
                  <a:pt x="374650" y="21590"/>
                </a:lnTo>
                <a:lnTo>
                  <a:pt x="387350" y="27940"/>
                </a:lnTo>
                <a:lnTo>
                  <a:pt x="398780" y="36830"/>
                </a:lnTo>
                <a:lnTo>
                  <a:pt x="410210" y="44450"/>
                </a:lnTo>
                <a:lnTo>
                  <a:pt x="421640" y="54610"/>
                </a:lnTo>
                <a:lnTo>
                  <a:pt x="454660" y="88900"/>
                </a:lnTo>
                <a:lnTo>
                  <a:pt x="494030" y="146050"/>
                </a:lnTo>
                <a:lnTo>
                  <a:pt x="518160" y="194310"/>
                </a:lnTo>
                <a:lnTo>
                  <a:pt x="535940" y="246380"/>
                </a:lnTo>
                <a:lnTo>
                  <a:pt x="551180" y="322580"/>
                </a:lnTo>
                <a:lnTo>
                  <a:pt x="554990" y="363220"/>
                </a:lnTo>
                <a:lnTo>
                  <a:pt x="556260" y="405130"/>
                </a:lnTo>
                <a:lnTo>
                  <a:pt x="554990" y="449580"/>
                </a:lnTo>
                <a:lnTo>
                  <a:pt x="551180" y="491490"/>
                </a:lnTo>
                <a:lnTo>
                  <a:pt x="544830" y="530860"/>
                </a:lnTo>
                <a:lnTo>
                  <a:pt x="535940" y="568960"/>
                </a:lnTo>
                <a:lnTo>
                  <a:pt x="524510" y="605790"/>
                </a:lnTo>
                <a:lnTo>
                  <a:pt x="502920" y="655320"/>
                </a:lnTo>
                <a:lnTo>
                  <a:pt x="474980" y="702310"/>
                </a:lnTo>
                <a:lnTo>
                  <a:pt x="431800" y="754380"/>
                </a:lnTo>
                <a:lnTo>
                  <a:pt x="396240" y="782320"/>
                </a:lnTo>
                <a:lnTo>
                  <a:pt x="384810" y="791210"/>
                </a:lnTo>
                <a:lnTo>
                  <a:pt x="372110" y="797560"/>
                </a:lnTo>
                <a:lnTo>
                  <a:pt x="359410" y="803910"/>
                </a:lnTo>
                <a:lnTo>
                  <a:pt x="346710" y="808990"/>
                </a:lnTo>
                <a:lnTo>
                  <a:pt x="332740" y="812800"/>
                </a:lnTo>
                <a:lnTo>
                  <a:pt x="318770" y="816610"/>
                </a:lnTo>
                <a:lnTo>
                  <a:pt x="306070" y="817880"/>
                </a:lnTo>
                <a:lnTo>
                  <a:pt x="276860" y="820420"/>
                </a:lnTo>
                <a:lnTo>
                  <a:pt x="247650" y="817880"/>
                </a:lnTo>
                <a:lnTo>
                  <a:pt x="220980" y="812800"/>
                </a:lnTo>
                <a:lnTo>
                  <a:pt x="207010" y="808990"/>
                </a:lnTo>
                <a:lnTo>
                  <a:pt x="194310" y="803910"/>
                </a:lnTo>
                <a:lnTo>
                  <a:pt x="181610" y="798830"/>
                </a:lnTo>
                <a:lnTo>
                  <a:pt x="168910" y="791210"/>
                </a:lnTo>
                <a:lnTo>
                  <a:pt x="157480" y="783590"/>
                </a:lnTo>
                <a:lnTo>
                  <a:pt x="144780" y="775970"/>
                </a:lnTo>
                <a:lnTo>
                  <a:pt x="133350" y="765810"/>
                </a:lnTo>
                <a:lnTo>
                  <a:pt x="121920" y="755650"/>
                </a:lnTo>
                <a:lnTo>
                  <a:pt x="111760" y="744220"/>
                </a:lnTo>
                <a:lnTo>
                  <a:pt x="101600" y="731520"/>
                </a:lnTo>
                <a:lnTo>
                  <a:pt x="80010" y="704850"/>
                </a:lnTo>
                <a:lnTo>
                  <a:pt x="60960" y="674370"/>
                </a:lnTo>
                <a:lnTo>
                  <a:pt x="53340" y="659130"/>
                </a:lnTo>
                <a:lnTo>
                  <a:pt x="45720" y="642620"/>
                </a:lnTo>
                <a:lnTo>
                  <a:pt x="38100" y="626110"/>
                </a:lnTo>
                <a:lnTo>
                  <a:pt x="20320" y="572770"/>
                </a:lnTo>
                <a:lnTo>
                  <a:pt x="11430" y="534670"/>
                </a:lnTo>
                <a:lnTo>
                  <a:pt x="5080" y="494030"/>
                </a:lnTo>
                <a:lnTo>
                  <a:pt x="1270" y="452120"/>
                </a:lnTo>
                <a:lnTo>
                  <a:pt x="0" y="406400"/>
                </a:lnTo>
                <a:lnTo>
                  <a:pt x="2540" y="361950"/>
                </a:lnTo>
                <a:lnTo>
                  <a:pt x="6350" y="317500"/>
                </a:lnTo>
                <a:lnTo>
                  <a:pt x="10160" y="297180"/>
                </a:lnTo>
                <a:lnTo>
                  <a:pt x="13970" y="275590"/>
                </a:lnTo>
                <a:lnTo>
                  <a:pt x="17780" y="256540"/>
                </a:lnTo>
                <a:lnTo>
                  <a:pt x="24130" y="237490"/>
                </a:lnTo>
                <a:lnTo>
                  <a:pt x="29210" y="218440"/>
                </a:lnTo>
                <a:lnTo>
                  <a:pt x="36830" y="200660"/>
                </a:lnTo>
                <a:lnTo>
                  <a:pt x="44450" y="182880"/>
                </a:lnTo>
                <a:lnTo>
                  <a:pt x="52070" y="165100"/>
                </a:lnTo>
                <a:lnTo>
                  <a:pt x="60960" y="148590"/>
                </a:lnTo>
                <a:lnTo>
                  <a:pt x="71120" y="133350"/>
                </a:lnTo>
                <a:lnTo>
                  <a:pt x="81280" y="116840"/>
                </a:lnTo>
                <a:lnTo>
                  <a:pt x="113030" y="77470"/>
                </a:lnTo>
                <a:lnTo>
                  <a:pt x="156210" y="39370"/>
                </a:lnTo>
                <a:lnTo>
                  <a:pt x="204470" y="13970"/>
                </a:lnTo>
                <a:lnTo>
                  <a:pt x="256540" y="1270"/>
                </a:lnTo>
                <a:lnTo>
                  <a:pt x="284480" y="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75200" y="1310639"/>
            <a:ext cx="364490" cy="737870"/>
          </a:xfrm>
          <a:custGeom>
            <a:avLst/>
            <a:gdLst/>
            <a:ahLst/>
            <a:cxnLst/>
            <a:rect l="l" t="t" r="r" b="b"/>
            <a:pathLst>
              <a:path w="364489" h="737869">
                <a:moveTo>
                  <a:pt x="179070" y="0"/>
                </a:moveTo>
                <a:lnTo>
                  <a:pt x="161289" y="1270"/>
                </a:lnTo>
                <a:lnTo>
                  <a:pt x="151129" y="2539"/>
                </a:lnTo>
                <a:lnTo>
                  <a:pt x="143510" y="5080"/>
                </a:lnTo>
                <a:lnTo>
                  <a:pt x="134620" y="7620"/>
                </a:lnTo>
                <a:lnTo>
                  <a:pt x="127000" y="11430"/>
                </a:lnTo>
                <a:lnTo>
                  <a:pt x="118110" y="13970"/>
                </a:lnTo>
                <a:lnTo>
                  <a:pt x="110489" y="19050"/>
                </a:lnTo>
                <a:lnTo>
                  <a:pt x="104139" y="24130"/>
                </a:lnTo>
                <a:lnTo>
                  <a:pt x="96520" y="30480"/>
                </a:lnTo>
                <a:lnTo>
                  <a:pt x="88900" y="36830"/>
                </a:lnTo>
                <a:lnTo>
                  <a:pt x="82550" y="43180"/>
                </a:lnTo>
                <a:lnTo>
                  <a:pt x="76200" y="50800"/>
                </a:lnTo>
                <a:lnTo>
                  <a:pt x="68579" y="59689"/>
                </a:lnTo>
                <a:lnTo>
                  <a:pt x="63500" y="68580"/>
                </a:lnTo>
                <a:lnTo>
                  <a:pt x="57150" y="77470"/>
                </a:lnTo>
                <a:lnTo>
                  <a:pt x="50800" y="91439"/>
                </a:lnTo>
                <a:lnTo>
                  <a:pt x="43179" y="102870"/>
                </a:lnTo>
                <a:lnTo>
                  <a:pt x="38100" y="118110"/>
                </a:lnTo>
                <a:lnTo>
                  <a:pt x="31750" y="132080"/>
                </a:lnTo>
                <a:lnTo>
                  <a:pt x="13970" y="198120"/>
                </a:lnTo>
                <a:lnTo>
                  <a:pt x="3810" y="274320"/>
                </a:lnTo>
                <a:lnTo>
                  <a:pt x="0" y="317500"/>
                </a:lnTo>
                <a:lnTo>
                  <a:pt x="0" y="363220"/>
                </a:lnTo>
                <a:lnTo>
                  <a:pt x="1270" y="408939"/>
                </a:lnTo>
                <a:lnTo>
                  <a:pt x="3810" y="453389"/>
                </a:lnTo>
                <a:lnTo>
                  <a:pt x="7620" y="494030"/>
                </a:lnTo>
                <a:lnTo>
                  <a:pt x="13970" y="533400"/>
                </a:lnTo>
                <a:lnTo>
                  <a:pt x="33020" y="600710"/>
                </a:lnTo>
                <a:lnTo>
                  <a:pt x="45720" y="631189"/>
                </a:lnTo>
                <a:lnTo>
                  <a:pt x="52070" y="645160"/>
                </a:lnTo>
                <a:lnTo>
                  <a:pt x="59689" y="659130"/>
                </a:lnTo>
                <a:lnTo>
                  <a:pt x="64770" y="668020"/>
                </a:lnTo>
                <a:lnTo>
                  <a:pt x="71120" y="676910"/>
                </a:lnTo>
                <a:lnTo>
                  <a:pt x="77470" y="685800"/>
                </a:lnTo>
                <a:lnTo>
                  <a:pt x="105410" y="712470"/>
                </a:lnTo>
                <a:lnTo>
                  <a:pt x="128270" y="726439"/>
                </a:lnTo>
                <a:lnTo>
                  <a:pt x="135889" y="730250"/>
                </a:lnTo>
                <a:lnTo>
                  <a:pt x="144779" y="732789"/>
                </a:lnTo>
                <a:lnTo>
                  <a:pt x="152400" y="735330"/>
                </a:lnTo>
                <a:lnTo>
                  <a:pt x="161289" y="736600"/>
                </a:lnTo>
                <a:lnTo>
                  <a:pt x="170179" y="736600"/>
                </a:lnTo>
                <a:lnTo>
                  <a:pt x="180339" y="737870"/>
                </a:lnTo>
                <a:lnTo>
                  <a:pt x="190500" y="736600"/>
                </a:lnTo>
                <a:lnTo>
                  <a:pt x="236220" y="725170"/>
                </a:lnTo>
                <a:lnTo>
                  <a:pt x="260350" y="709930"/>
                </a:lnTo>
                <a:lnTo>
                  <a:pt x="269239" y="703580"/>
                </a:lnTo>
                <a:lnTo>
                  <a:pt x="276860" y="697230"/>
                </a:lnTo>
                <a:lnTo>
                  <a:pt x="284479" y="689610"/>
                </a:lnTo>
                <a:lnTo>
                  <a:pt x="290829" y="680720"/>
                </a:lnTo>
                <a:lnTo>
                  <a:pt x="298450" y="670560"/>
                </a:lnTo>
                <a:lnTo>
                  <a:pt x="312420" y="651510"/>
                </a:lnTo>
                <a:lnTo>
                  <a:pt x="318770" y="640080"/>
                </a:lnTo>
                <a:lnTo>
                  <a:pt x="323850" y="628650"/>
                </a:lnTo>
                <a:lnTo>
                  <a:pt x="330200" y="615950"/>
                </a:lnTo>
                <a:lnTo>
                  <a:pt x="335279" y="601980"/>
                </a:lnTo>
                <a:lnTo>
                  <a:pt x="339089" y="588010"/>
                </a:lnTo>
                <a:lnTo>
                  <a:pt x="344170" y="572770"/>
                </a:lnTo>
                <a:lnTo>
                  <a:pt x="356870" y="504189"/>
                </a:lnTo>
                <a:lnTo>
                  <a:pt x="360679" y="466089"/>
                </a:lnTo>
                <a:lnTo>
                  <a:pt x="363220" y="424180"/>
                </a:lnTo>
                <a:lnTo>
                  <a:pt x="364489" y="379730"/>
                </a:lnTo>
                <a:lnTo>
                  <a:pt x="363220" y="330200"/>
                </a:lnTo>
                <a:lnTo>
                  <a:pt x="360679" y="284480"/>
                </a:lnTo>
                <a:lnTo>
                  <a:pt x="355600" y="242570"/>
                </a:lnTo>
                <a:lnTo>
                  <a:pt x="349250" y="203200"/>
                </a:lnTo>
                <a:lnTo>
                  <a:pt x="331470" y="134620"/>
                </a:lnTo>
                <a:lnTo>
                  <a:pt x="320039" y="105410"/>
                </a:lnTo>
                <a:lnTo>
                  <a:pt x="313689" y="91439"/>
                </a:lnTo>
                <a:lnTo>
                  <a:pt x="306070" y="78739"/>
                </a:lnTo>
                <a:lnTo>
                  <a:pt x="300989" y="68580"/>
                </a:lnTo>
                <a:lnTo>
                  <a:pt x="294639" y="59689"/>
                </a:lnTo>
                <a:lnTo>
                  <a:pt x="288289" y="52070"/>
                </a:lnTo>
                <a:lnTo>
                  <a:pt x="281939" y="43180"/>
                </a:lnTo>
                <a:lnTo>
                  <a:pt x="274320" y="36830"/>
                </a:lnTo>
                <a:lnTo>
                  <a:pt x="243839" y="13970"/>
                </a:lnTo>
                <a:lnTo>
                  <a:pt x="234950" y="11430"/>
                </a:lnTo>
                <a:lnTo>
                  <a:pt x="226060" y="7620"/>
                </a:lnTo>
                <a:lnTo>
                  <a:pt x="218439" y="5080"/>
                </a:lnTo>
                <a:lnTo>
                  <a:pt x="208279" y="2539"/>
                </a:lnTo>
                <a:lnTo>
                  <a:pt x="199389" y="1270"/>
                </a:lnTo>
                <a:lnTo>
                  <a:pt x="179070" y="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78120" y="1287780"/>
            <a:ext cx="558800" cy="10096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79390" y="1286510"/>
            <a:ext cx="557530" cy="1010919"/>
          </a:xfrm>
          <a:custGeom>
            <a:avLst/>
            <a:gdLst/>
            <a:ahLst/>
            <a:cxnLst/>
            <a:rect l="l" t="t" r="r" b="b"/>
            <a:pathLst>
              <a:path w="557529" h="1010919">
                <a:moveTo>
                  <a:pt x="90170" y="0"/>
                </a:moveTo>
                <a:lnTo>
                  <a:pt x="557530" y="0"/>
                </a:lnTo>
                <a:lnTo>
                  <a:pt x="557530" y="22860"/>
                </a:lnTo>
                <a:lnTo>
                  <a:pt x="546100" y="22860"/>
                </a:lnTo>
                <a:lnTo>
                  <a:pt x="534670" y="24129"/>
                </a:lnTo>
                <a:lnTo>
                  <a:pt x="523239" y="25400"/>
                </a:lnTo>
                <a:lnTo>
                  <a:pt x="514350" y="27939"/>
                </a:lnTo>
                <a:lnTo>
                  <a:pt x="506730" y="30479"/>
                </a:lnTo>
                <a:lnTo>
                  <a:pt x="504189" y="33019"/>
                </a:lnTo>
                <a:lnTo>
                  <a:pt x="500380" y="34289"/>
                </a:lnTo>
                <a:lnTo>
                  <a:pt x="497839" y="35560"/>
                </a:lnTo>
                <a:lnTo>
                  <a:pt x="495300" y="38100"/>
                </a:lnTo>
                <a:lnTo>
                  <a:pt x="492760" y="40639"/>
                </a:lnTo>
                <a:lnTo>
                  <a:pt x="490220" y="43179"/>
                </a:lnTo>
                <a:lnTo>
                  <a:pt x="488950" y="45719"/>
                </a:lnTo>
                <a:lnTo>
                  <a:pt x="487680" y="49529"/>
                </a:lnTo>
                <a:lnTo>
                  <a:pt x="485139" y="53339"/>
                </a:lnTo>
                <a:lnTo>
                  <a:pt x="483870" y="57150"/>
                </a:lnTo>
                <a:lnTo>
                  <a:pt x="482600" y="62229"/>
                </a:lnTo>
                <a:lnTo>
                  <a:pt x="481330" y="67310"/>
                </a:lnTo>
                <a:lnTo>
                  <a:pt x="480060" y="78739"/>
                </a:lnTo>
                <a:lnTo>
                  <a:pt x="477520" y="91439"/>
                </a:lnTo>
                <a:lnTo>
                  <a:pt x="477520" y="106679"/>
                </a:lnTo>
                <a:lnTo>
                  <a:pt x="476250" y="123189"/>
                </a:lnTo>
                <a:lnTo>
                  <a:pt x="476250" y="142239"/>
                </a:lnTo>
                <a:lnTo>
                  <a:pt x="476250" y="576579"/>
                </a:lnTo>
                <a:lnTo>
                  <a:pt x="477520" y="635000"/>
                </a:lnTo>
                <a:lnTo>
                  <a:pt x="478789" y="679450"/>
                </a:lnTo>
                <a:lnTo>
                  <a:pt x="480060" y="697229"/>
                </a:lnTo>
                <a:lnTo>
                  <a:pt x="482600" y="712469"/>
                </a:lnTo>
                <a:lnTo>
                  <a:pt x="483870" y="723900"/>
                </a:lnTo>
                <a:lnTo>
                  <a:pt x="485139" y="728979"/>
                </a:lnTo>
                <a:lnTo>
                  <a:pt x="486410" y="732789"/>
                </a:lnTo>
                <a:lnTo>
                  <a:pt x="487680" y="736600"/>
                </a:lnTo>
                <a:lnTo>
                  <a:pt x="490220" y="739139"/>
                </a:lnTo>
                <a:lnTo>
                  <a:pt x="492760" y="742950"/>
                </a:lnTo>
                <a:lnTo>
                  <a:pt x="494030" y="745489"/>
                </a:lnTo>
                <a:lnTo>
                  <a:pt x="497839" y="749300"/>
                </a:lnTo>
                <a:lnTo>
                  <a:pt x="500380" y="750569"/>
                </a:lnTo>
                <a:lnTo>
                  <a:pt x="504189" y="753110"/>
                </a:lnTo>
                <a:lnTo>
                  <a:pt x="509270" y="755650"/>
                </a:lnTo>
                <a:lnTo>
                  <a:pt x="554989" y="763269"/>
                </a:lnTo>
                <a:lnTo>
                  <a:pt x="554989" y="1010919"/>
                </a:lnTo>
                <a:lnTo>
                  <a:pt x="539750" y="1010919"/>
                </a:lnTo>
                <a:lnTo>
                  <a:pt x="537210" y="989329"/>
                </a:lnTo>
                <a:lnTo>
                  <a:pt x="533400" y="969010"/>
                </a:lnTo>
                <a:lnTo>
                  <a:pt x="528320" y="949960"/>
                </a:lnTo>
                <a:lnTo>
                  <a:pt x="523239" y="933450"/>
                </a:lnTo>
                <a:lnTo>
                  <a:pt x="518160" y="916939"/>
                </a:lnTo>
                <a:lnTo>
                  <a:pt x="513080" y="900429"/>
                </a:lnTo>
                <a:lnTo>
                  <a:pt x="506730" y="886460"/>
                </a:lnTo>
                <a:lnTo>
                  <a:pt x="499110" y="872489"/>
                </a:lnTo>
                <a:lnTo>
                  <a:pt x="492760" y="859789"/>
                </a:lnTo>
                <a:lnTo>
                  <a:pt x="469900" y="828039"/>
                </a:lnTo>
                <a:lnTo>
                  <a:pt x="445770" y="807719"/>
                </a:lnTo>
                <a:lnTo>
                  <a:pt x="436880" y="801369"/>
                </a:lnTo>
                <a:lnTo>
                  <a:pt x="426720" y="797560"/>
                </a:lnTo>
                <a:lnTo>
                  <a:pt x="417830" y="793750"/>
                </a:lnTo>
                <a:lnTo>
                  <a:pt x="407670" y="791210"/>
                </a:lnTo>
                <a:lnTo>
                  <a:pt x="397510" y="788669"/>
                </a:lnTo>
                <a:lnTo>
                  <a:pt x="386080" y="787400"/>
                </a:lnTo>
                <a:lnTo>
                  <a:pt x="375920" y="786129"/>
                </a:lnTo>
                <a:lnTo>
                  <a:pt x="364489" y="784860"/>
                </a:lnTo>
                <a:lnTo>
                  <a:pt x="351789" y="784860"/>
                </a:lnTo>
                <a:lnTo>
                  <a:pt x="207010" y="784860"/>
                </a:lnTo>
                <a:lnTo>
                  <a:pt x="162560" y="788669"/>
                </a:lnTo>
                <a:lnTo>
                  <a:pt x="124460" y="802639"/>
                </a:lnTo>
                <a:lnTo>
                  <a:pt x="115570" y="807719"/>
                </a:lnTo>
                <a:lnTo>
                  <a:pt x="107950" y="812800"/>
                </a:lnTo>
                <a:lnTo>
                  <a:pt x="100330" y="817879"/>
                </a:lnTo>
                <a:lnTo>
                  <a:pt x="92710" y="824229"/>
                </a:lnTo>
                <a:lnTo>
                  <a:pt x="86360" y="831850"/>
                </a:lnTo>
                <a:lnTo>
                  <a:pt x="78739" y="839469"/>
                </a:lnTo>
                <a:lnTo>
                  <a:pt x="73660" y="847089"/>
                </a:lnTo>
                <a:lnTo>
                  <a:pt x="67310" y="855979"/>
                </a:lnTo>
                <a:lnTo>
                  <a:pt x="57150" y="873760"/>
                </a:lnTo>
                <a:lnTo>
                  <a:pt x="46989" y="891539"/>
                </a:lnTo>
                <a:lnTo>
                  <a:pt x="39370" y="910589"/>
                </a:lnTo>
                <a:lnTo>
                  <a:pt x="31750" y="929639"/>
                </a:lnTo>
                <a:lnTo>
                  <a:pt x="25400" y="949960"/>
                </a:lnTo>
                <a:lnTo>
                  <a:pt x="20320" y="969010"/>
                </a:lnTo>
                <a:lnTo>
                  <a:pt x="16510" y="989329"/>
                </a:lnTo>
                <a:lnTo>
                  <a:pt x="13970" y="1010919"/>
                </a:lnTo>
                <a:lnTo>
                  <a:pt x="0" y="1010919"/>
                </a:lnTo>
                <a:lnTo>
                  <a:pt x="0" y="763269"/>
                </a:lnTo>
                <a:lnTo>
                  <a:pt x="7620" y="762000"/>
                </a:lnTo>
                <a:lnTo>
                  <a:pt x="16510" y="759460"/>
                </a:lnTo>
                <a:lnTo>
                  <a:pt x="24130" y="756919"/>
                </a:lnTo>
                <a:lnTo>
                  <a:pt x="31750" y="753110"/>
                </a:lnTo>
                <a:lnTo>
                  <a:pt x="39370" y="749300"/>
                </a:lnTo>
                <a:lnTo>
                  <a:pt x="46989" y="742950"/>
                </a:lnTo>
                <a:lnTo>
                  <a:pt x="53339" y="737869"/>
                </a:lnTo>
                <a:lnTo>
                  <a:pt x="60960" y="731519"/>
                </a:lnTo>
                <a:lnTo>
                  <a:pt x="67310" y="723900"/>
                </a:lnTo>
                <a:lnTo>
                  <a:pt x="73660" y="716279"/>
                </a:lnTo>
                <a:lnTo>
                  <a:pt x="80010" y="706119"/>
                </a:lnTo>
                <a:lnTo>
                  <a:pt x="86360" y="697229"/>
                </a:lnTo>
                <a:lnTo>
                  <a:pt x="109220" y="651510"/>
                </a:lnTo>
                <a:lnTo>
                  <a:pt x="129539" y="596900"/>
                </a:lnTo>
                <a:lnTo>
                  <a:pt x="137160" y="567689"/>
                </a:lnTo>
                <a:lnTo>
                  <a:pt x="146050" y="535939"/>
                </a:lnTo>
                <a:lnTo>
                  <a:pt x="152400" y="502919"/>
                </a:lnTo>
                <a:lnTo>
                  <a:pt x="158750" y="468629"/>
                </a:lnTo>
                <a:lnTo>
                  <a:pt x="163830" y="433069"/>
                </a:lnTo>
                <a:lnTo>
                  <a:pt x="167639" y="396239"/>
                </a:lnTo>
                <a:lnTo>
                  <a:pt x="175260" y="325119"/>
                </a:lnTo>
                <a:lnTo>
                  <a:pt x="180339" y="259079"/>
                </a:lnTo>
                <a:lnTo>
                  <a:pt x="182880" y="200660"/>
                </a:lnTo>
                <a:lnTo>
                  <a:pt x="184150" y="148589"/>
                </a:lnTo>
                <a:lnTo>
                  <a:pt x="184150" y="134619"/>
                </a:lnTo>
                <a:lnTo>
                  <a:pt x="182880" y="121919"/>
                </a:lnTo>
                <a:lnTo>
                  <a:pt x="182880" y="109219"/>
                </a:lnTo>
                <a:lnTo>
                  <a:pt x="181610" y="97789"/>
                </a:lnTo>
                <a:lnTo>
                  <a:pt x="180339" y="88900"/>
                </a:lnTo>
                <a:lnTo>
                  <a:pt x="177800" y="78739"/>
                </a:lnTo>
                <a:lnTo>
                  <a:pt x="176530" y="71119"/>
                </a:lnTo>
                <a:lnTo>
                  <a:pt x="175260" y="67310"/>
                </a:lnTo>
                <a:lnTo>
                  <a:pt x="173989" y="63500"/>
                </a:lnTo>
                <a:lnTo>
                  <a:pt x="171450" y="57150"/>
                </a:lnTo>
                <a:lnTo>
                  <a:pt x="167639" y="52069"/>
                </a:lnTo>
                <a:lnTo>
                  <a:pt x="165100" y="45719"/>
                </a:lnTo>
                <a:lnTo>
                  <a:pt x="162560" y="40639"/>
                </a:lnTo>
                <a:lnTo>
                  <a:pt x="161289" y="39369"/>
                </a:lnTo>
                <a:lnTo>
                  <a:pt x="160020" y="38100"/>
                </a:lnTo>
                <a:lnTo>
                  <a:pt x="157480" y="35560"/>
                </a:lnTo>
                <a:lnTo>
                  <a:pt x="156210" y="34289"/>
                </a:lnTo>
                <a:lnTo>
                  <a:pt x="153670" y="33019"/>
                </a:lnTo>
                <a:lnTo>
                  <a:pt x="152400" y="31750"/>
                </a:lnTo>
                <a:lnTo>
                  <a:pt x="151130" y="30479"/>
                </a:lnTo>
                <a:lnTo>
                  <a:pt x="148589" y="29210"/>
                </a:lnTo>
                <a:lnTo>
                  <a:pt x="144780" y="27939"/>
                </a:lnTo>
                <a:lnTo>
                  <a:pt x="139700" y="26669"/>
                </a:lnTo>
                <a:lnTo>
                  <a:pt x="133350" y="25400"/>
                </a:lnTo>
                <a:lnTo>
                  <a:pt x="127000" y="24129"/>
                </a:lnTo>
                <a:lnTo>
                  <a:pt x="110489" y="22860"/>
                </a:lnTo>
                <a:lnTo>
                  <a:pt x="90170" y="22860"/>
                </a:lnTo>
                <a:lnTo>
                  <a:pt x="90170" y="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87340" y="1329689"/>
            <a:ext cx="288290" cy="698500"/>
          </a:xfrm>
          <a:custGeom>
            <a:avLst/>
            <a:gdLst/>
            <a:ahLst/>
            <a:cxnLst/>
            <a:rect l="l" t="t" r="r" b="b"/>
            <a:pathLst>
              <a:path w="288289" h="698500">
                <a:moveTo>
                  <a:pt x="118110" y="0"/>
                </a:moveTo>
                <a:lnTo>
                  <a:pt x="111760" y="158750"/>
                </a:lnTo>
                <a:lnTo>
                  <a:pt x="102870" y="292100"/>
                </a:lnTo>
                <a:lnTo>
                  <a:pt x="97789" y="347980"/>
                </a:lnTo>
                <a:lnTo>
                  <a:pt x="92710" y="398780"/>
                </a:lnTo>
                <a:lnTo>
                  <a:pt x="85089" y="443230"/>
                </a:lnTo>
                <a:lnTo>
                  <a:pt x="78739" y="481330"/>
                </a:lnTo>
                <a:lnTo>
                  <a:pt x="62230" y="546100"/>
                </a:lnTo>
                <a:lnTo>
                  <a:pt x="44450" y="604520"/>
                </a:lnTo>
                <a:lnTo>
                  <a:pt x="22860" y="655320"/>
                </a:lnTo>
                <a:lnTo>
                  <a:pt x="0" y="698500"/>
                </a:lnTo>
                <a:lnTo>
                  <a:pt x="209550" y="698500"/>
                </a:lnTo>
                <a:lnTo>
                  <a:pt x="254000" y="694689"/>
                </a:lnTo>
                <a:lnTo>
                  <a:pt x="265430" y="692150"/>
                </a:lnTo>
                <a:lnTo>
                  <a:pt x="269239" y="690880"/>
                </a:lnTo>
                <a:lnTo>
                  <a:pt x="270510" y="689610"/>
                </a:lnTo>
                <a:lnTo>
                  <a:pt x="273050" y="688339"/>
                </a:lnTo>
                <a:lnTo>
                  <a:pt x="275589" y="685800"/>
                </a:lnTo>
                <a:lnTo>
                  <a:pt x="276860" y="684530"/>
                </a:lnTo>
                <a:lnTo>
                  <a:pt x="278130" y="683260"/>
                </a:lnTo>
                <a:lnTo>
                  <a:pt x="279400" y="680720"/>
                </a:lnTo>
                <a:lnTo>
                  <a:pt x="280670" y="678180"/>
                </a:lnTo>
                <a:lnTo>
                  <a:pt x="281939" y="674370"/>
                </a:lnTo>
                <a:lnTo>
                  <a:pt x="283210" y="670560"/>
                </a:lnTo>
                <a:lnTo>
                  <a:pt x="283210" y="666750"/>
                </a:lnTo>
                <a:lnTo>
                  <a:pt x="285750" y="656589"/>
                </a:lnTo>
                <a:lnTo>
                  <a:pt x="287020" y="645160"/>
                </a:lnTo>
                <a:lnTo>
                  <a:pt x="287020" y="629920"/>
                </a:lnTo>
                <a:lnTo>
                  <a:pt x="288289" y="614680"/>
                </a:lnTo>
                <a:lnTo>
                  <a:pt x="288289" y="596900"/>
                </a:lnTo>
                <a:lnTo>
                  <a:pt x="288289" y="0"/>
                </a:lnTo>
                <a:lnTo>
                  <a:pt x="118110" y="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68670" y="1287780"/>
            <a:ext cx="586739" cy="10096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68670" y="1286510"/>
            <a:ext cx="588010" cy="1010919"/>
          </a:xfrm>
          <a:custGeom>
            <a:avLst/>
            <a:gdLst/>
            <a:ahLst/>
            <a:cxnLst/>
            <a:rect l="l" t="t" r="r" b="b"/>
            <a:pathLst>
              <a:path w="588010" h="1010919">
                <a:moveTo>
                  <a:pt x="586739" y="763269"/>
                </a:moveTo>
                <a:lnTo>
                  <a:pt x="586739" y="1010919"/>
                </a:lnTo>
                <a:lnTo>
                  <a:pt x="572769" y="1010919"/>
                </a:lnTo>
                <a:lnTo>
                  <a:pt x="568959" y="988060"/>
                </a:lnTo>
                <a:lnTo>
                  <a:pt x="565150" y="966469"/>
                </a:lnTo>
                <a:lnTo>
                  <a:pt x="560069" y="946150"/>
                </a:lnTo>
                <a:lnTo>
                  <a:pt x="552450" y="927100"/>
                </a:lnTo>
                <a:lnTo>
                  <a:pt x="546100" y="906779"/>
                </a:lnTo>
                <a:lnTo>
                  <a:pt x="537209" y="887729"/>
                </a:lnTo>
                <a:lnTo>
                  <a:pt x="528319" y="871219"/>
                </a:lnTo>
                <a:lnTo>
                  <a:pt x="518159" y="853439"/>
                </a:lnTo>
                <a:lnTo>
                  <a:pt x="511809" y="844550"/>
                </a:lnTo>
                <a:lnTo>
                  <a:pt x="506729" y="836929"/>
                </a:lnTo>
                <a:lnTo>
                  <a:pt x="471169" y="806450"/>
                </a:lnTo>
                <a:lnTo>
                  <a:pt x="463550" y="801369"/>
                </a:lnTo>
                <a:lnTo>
                  <a:pt x="454659" y="797560"/>
                </a:lnTo>
                <a:lnTo>
                  <a:pt x="445769" y="793750"/>
                </a:lnTo>
                <a:lnTo>
                  <a:pt x="426719" y="788669"/>
                </a:lnTo>
                <a:lnTo>
                  <a:pt x="406400" y="786129"/>
                </a:lnTo>
                <a:lnTo>
                  <a:pt x="384809" y="784860"/>
                </a:lnTo>
                <a:lnTo>
                  <a:pt x="0" y="784860"/>
                </a:lnTo>
                <a:lnTo>
                  <a:pt x="0" y="762000"/>
                </a:lnTo>
                <a:lnTo>
                  <a:pt x="12700" y="762000"/>
                </a:lnTo>
                <a:lnTo>
                  <a:pt x="24129" y="760729"/>
                </a:lnTo>
                <a:lnTo>
                  <a:pt x="34289" y="759460"/>
                </a:lnTo>
                <a:lnTo>
                  <a:pt x="43179" y="756919"/>
                </a:lnTo>
                <a:lnTo>
                  <a:pt x="50800" y="754379"/>
                </a:lnTo>
                <a:lnTo>
                  <a:pt x="54609" y="751839"/>
                </a:lnTo>
                <a:lnTo>
                  <a:pt x="57150" y="750569"/>
                </a:lnTo>
                <a:lnTo>
                  <a:pt x="60959" y="748029"/>
                </a:lnTo>
                <a:lnTo>
                  <a:pt x="63500" y="746760"/>
                </a:lnTo>
                <a:lnTo>
                  <a:pt x="64769" y="744219"/>
                </a:lnTo>
                <a:lnTo>
                  <a:pt x="67309" y="741679"/>
                </a:lnTo>
                <a:lnTo>
                  <a:pt x="68579" y="737869"/>
                </a:lnTo>
                <a:lnTo>
                  <a:pt x="69850" y="735329"/>
                </a:lnTo>
                <a:lnTo>
                  <a:pt x="72389" y="731519"/>
                </a:lnTo>
                <a:lnTo>
                  <a:pt x="73659" y="726439"/>
                </a:lnTo>
                <a:lnTo>
                  <a:pt x="74929" y="722629"/>
                </a:lnTo>
                <a:lnTo>
                  <a:pt x="76200" y="717550"/>
                </a:lnTo>
                <a:lnTo>
                  <a:pt x="78739" y="706119"/>
                </a:lnTo>
                <a:lnTo>
                  <a:pt x="80009" y="692150"/>
                </a:lnTo>
                <a:lnTo>
                  <a:pt x="81279" y="676910"/>
                </a:lnTo>
                <a:lnTo>
                  <a:pt x="81279" y="660400"/>
                </a:lnTo>
                <a:lnTo>
                  <a:pt x="81279" y="642619"/>
                </a:lnTo>
                <a:lnTo>
                  <a:pt x="81279" y="142239"/>
                </a:lnTo>
                <a:lnTo>
                  <a:pt x="81279" y="123189"/>
                </a:lnTo>
                <a:lnTo>
                  <a:pt x="81279" y="106679"/>
                </a:lnTo>
                <a:lnTo>
                  <a:pt x="80009" y="91439"/>
                </a:lnTo>
                <a:lnTo>
                  <a:pt x="72389" y="53339"/>
                </a:lnTo>
                <a:lnTo>
                  <a:pt x="69850" y="49529"/>
                </a:lnTo>
                <a:lnTo>
                  <a:pt x="68579" y="46989"/>
                </a:lnTo>
                <a:lnTo>
                  <a:pt x="67309" y="43179"/>
                </a:lnTo>
                <a:lnTo>
                  <a:pt x="64769" y="40639"/>
                </a:lnTo>
                <a:lnTo>
                  <a:pt x="62229" y="38100"/>
                </a:lnTo>
                <a:lnTo>
                  <a:pt x="59689" y="35560"/>
                </a:lnTo>
                <a:lnTo>
                  <a:pt x="57150" y="34289"/>
                </a:lnTo>
                <a:lnTo>
                  <a:pt x="54609" y="33019"/>
                </a:lnTo>
                <a:lnTo>
                  <a:pt x="50800" y="30479"/>
                </a:lnTo>
                <a:lnTo>
                  <a:pt x="43179" y="27939"/>
                </a:lnTo>
                <a:lnTo>
                  <a:pt x="34289" y="25400"/>
                </a:lnTo>
                <a:lnTo>
                  <a:pt x="24129" y="24129"/>
                </a:lnTo>
                <a:lnTo>
                  <a:pt x="12700" y="22860"/>
                </a:lnTo>
                <a:lnTo>
                  <a:pt x="0" y="22860"/>
                </a:lnTo>
                <a:lnTo>
                  <a:pt x="0" y="0"/>
                </a:lnTo>
                <a:lnTo>
                  <a:pt x="245109" y="0"/>
                </a:lnTo>
                <a:lnTo>
                  <a:pt x="245109" y="22860"/>
                </a:lnTo>
                <a:lnTo>
                  <a:pt x="232409" y="22860"/>
                </a:lnTo>
                <a:lnTo>
                  <a:pt x="220979" y="24129"/>
                </a:lnTo>
                <a:lnTo>
                  <a:pt x="210819" y="25400"/>
                </a:lnTo>
                <a:lnTo>
                  <a:pt x="200659" y="27939"/>
                </a:lnTo>
                <a:lnTo>
                  <a:pt x="193039" y="30479"/>
                </a:lnTo>
                <a:lnTo>
                  <a:pt x="190500" y="33019"/>
                </a:lnTo>
                <a:lnTo>
                  <a:pt x="186689" y="34289"/>
                </a:lnTo>
                <a:lnTo>
                  <a:pt x="184150" y="35560"/>
                </a:lnTo>
                <a:lnTo>
                  <a:pt x="181609" y="38100"/>
                </a:lnTo>
                <a:lnTo>
                  <a:pt x="179069" y="40639"/>
                </a:lnTo>
                <a:lnTo>
                  <a:pt x="177800" y="43179"/>
                </a:lnTo>
                <a:lnTo>
                  <a:pt x="175259" y="45719"/>
                </a:lnTo>
                <a:lnTo>
                  <a:pt x="173989" y="49529"/>
                </a:lnTo>
                <a:lnTo>
                  <a:pt x="172719" y="53339"/>
                </a:lnTo>
                <a:lnTo>
                  <a:pt x="170179" y="57150"/>
                </a:lnTo>
                <a:lnTo>
                  <a:pt x="168909" y="62229"/>
                </a:lnTo>
                <a:lnTo>
                  <a:pt x="163829" y="106679"/>
                </a:lnTo>
                <a:lnTo>
                  <a:pt x="162559" y="123189"/>
                </a:lnTo>
                <a:lnTo>
                  <a:pt x="162559" y="142239"/>
                </a:lnTo>
                <a:lnTo>
                  <a:pt x="162559" y="665479"/>
                </a:lnTo>
                <a:lnTo>
                  <a:pt x="162559" y="690879"/>
                </a:lnTo>
                <a:lnTo>
                  <a:pt x="163829" y="709929"/>
                </a:lnTo>
                <a:lnTo>
                  <a:pt x="163829" y="717550"/>
                </a:lnTo>
                <a:lnTo>
                  <a:pt x="165100" y="723900"/>
                </a:lnTo>
                <a:lnTo>
                  <a:pt x="165100" y="726439"/>
                </a:lnTo>
                <a:lnTo>
                  <a:pt x="165100" y="727710"/>
                </a:lnTo>
                <a:lnTo>
                  <a:pt x="166369" y="730250"/>
                </a:lnTo>
                <a:lnTo>
                  <a:pt x="166369" y="731519"/>
                </a:lnTo>
                <a:lnTo>
                  <a:pt x="167639" y="731519"/>
                </a:lnTo>
                <a:lnTo>
                  <a:pt x="167639" y="732789"/>
                </a:lnTo>
                <a:lnTo>
                  <a:pt x="167639" y="734060"/>
                </a:lnTo>
                <a:lnTo>
                  <a:pt x="168909" y="734060"/>
                </a:lnTo>
                <a:lnTo>
                  <a:pt x="170179" y="735329"/>
                </a:lnTo>
                <a:lnTo>
                  <a:pt x="171450" y="736600"/>
                </a:lnTo>
                <a:lnTo>
                  <a:pt x="173989" y="736600"/>
                </a:lnTo>
                <a:lnTo>
                  <a:pt x="176529" y="737869"/>
                </a:lnTo>
                <a:lnTo>
                  <a:pt x="181609" y="739139"/>
                </a:lnTo>
                <a:lnTo>
                  <a:pt x="189229" y="740410"/>
                </a:lnTo>
                <a:lnTo>
                  <a:pt x="196850" y="741679"/>
                </a:lnTo>
                <a:lnTo>
                  <a:pt x="218439" y="741679"/>
                </a:lnTo>
                <a:lnTo>
                  <a:pt x="363219" y="741679"/>
                </a:lnTo>
                <a:lnTo>
                  <a:pt x="387350" y="741679"/>
                </a:lnTo>
                <a:lnTo>
                  <a:pt x="396239" y="740410"/>
                </a:lnTo>
                <a:lnTo>
                  <a:pt x="417829" y="734060"/>
                </a:lnTo>
                <a:lnTo>
                  <a:pt x="420369" y="732789"/>
                </a:lnTo>
                <a:lnTo>
                  <a:pt x="420369" y="731519"/>
                </a:lnTo>
                <a:lnTo>
                  <a:pt x="421639" y="731519"/>
                </a:lnTo>
                <a:lnTo>
                  <a:pt x="421639" y="730250"/>
                </a:lnTo>
                <a:lnTo>
                  <a:pt x="421639" y="728979"/>
                </a:lnTo>
                <a:lnTo>
                  <a:pt x="422909" y="726439"/>
                </a:lnTo>
                <a:lnTo>
                  <a:pt x="422909" y="721360"/>
                </a:lnTo>
                <a:lnTo>
                  <a:pt x="424179" y="715010"/>
                </a:lnTo>
                <a:lnTo>
                  <a:pt x="424179" y="706119"/>
                </a:lnTo>
                <a:lnTo>
                  <a:pt x="425450" y="683260"/>
                </a:lnTo>
                <a:lnTo>
                  <a:pt x="425450" y="655319"/>
                </a:lnTo>
                <a:lnTo>
                  <a:pt x="425450" y="142239"/>
                </a:lnTo>
                <a:lnTo>
                  <a:pt x="425450" y="123189"/>
                </a:lnTo>
                <a:lnTo>
                  <a:pt x="425450" y="106679"/>
                </a:lnTo>
                <a:lnTo>
                  <a:pt x="422909" y="91439"/>
                </a:lnTo>
                <a:lnTo>
                  <a:pt x="415289" y="53339"/>
                </a:lnTo>
                <a:lnTo>
                  <a:pt x="414019" y="49529"/>
                </a:lnTo>
                <a:lnTo>
                  <a:pt x="412750" y="45719"/>
                </a:lnTo>
                <a:lnTo>
                  <a:pt x="410209" y="43179"/>
                </a:lnTo>
                <a:lnTo>
                  <a:pt x="408939" y="40639"/>
                </a:lnTo>
                <a:lnTo>
                  <a:pt x="406400" y="38100"/>
                </a:lnTo>
                <a:lnTo>
                  <a:pt x="403859" y="35560"/>
                </a:lnTo>
                <a:lnTo>
                  <a:pt x="401319" y="34289"/>
                </a:lnTo>
                <a:lnTo>
                  <a:pt x="397509" y="33019"/>
                </a:lnTo>
                <a:lnTo>
                  <a:pt x="393700" y="30479"/>
                </a:lnTo>
                <a:lnTo>
                  <a:pt x="386079" y="27939"/>
                </a:lnTo>
                <a:lnTo>
                  <a:pt x="377189" y="25400"/>
                </a:lnTo>
                <a:lnTo>
                  <a:pt x="367029" y="24129"/>
                </a:lnTo>
                <a:lnTo>
                  <a:pt x="355600" y="22860"/>
                </a:lnTo>
                <a:lnTo>
                  <a:pt x="342900" y="22860"/>
                </a:lnTo>
                <a:lnTo>
                  <a:pt x="342900" y="0"/>
                </a:lnTo>
                <a:lnTo>
                  <a:pt x="588009" y="0"/>
                </a:lnTo>
                <a:lnTo>
                  <a:pt x="588009" y="22860"/>
                </a:lnTo>
                <a:lnTo>
                  <a:pt x="575309" y="22860"/>
                </a:lnTo>
                <a:lnTo>
                  <a:pt x="563879" y="24129"/>
                </a:lnTo>
                <a:lnTo>
                  <a:pt x="553719" y="25400"/>
                </a:lnTo>
                <a:lnTo>
                  <a:pt x="544829" y="27939"/>
                </a:lnTo>
                <a:lnTo>
                  <a:pt x="537209" y="30479"/>
                </a:lnTo>
                <a:lnTo>
                  <a:pt x="533400" y="33019"/>
                </a:lnTo>
                <a:lnTo>
                  <a:pt x="530859" y="34289"/>
                </a:lnTo>
                <a:lnTo>
                  <a:pt x="527050" y="35560"/>
                </a:lnTo>
                <a:lnTo>
                  <a:pt x="524509" y="38100"/>
                </a:lnTo>
                <a:lnTo>
                  <a:pt x="521969" y="40639"/>
                </a:lnTo>
                <a:lnTo>
                  <a:pt x="520700" y="43179"/>
                </a:lnTo>
                <a:lnTo>
                  <a:pt x="519429" y="45719"/>
                </a:lnTo>
                <a:lnTo>
                  <a:pt x="508000" y="91439"/>
                </a:lnTo>
                <a:lnTo>
                  <a:pt x="506729" y="106679"/>
                </a:lnTo>
                <a:lnTo>
                  <a:pt x="506729" y="123189"/>
                </a:lnTo>
                <a:lnTo>
                  <a:pt x="506729" y="142239"/>
                </a:lnTo>
                <a:lnTo>
                  <a:pt x="506729" y="642619"/>
                </a:lnTo>
                <a:lnTo>
                  <a:pt x="506729" y="662939"/>
                </a:lnTo>
                <a:lnTo>
                  <a:pt x="506729" y="679450"/>
                </a:lnTo>
                <a:lnTo>
                  <a:pt x="508000" y="694689"/>
                </a:lnTo>
                <a:lnTo>
                  <a:pt x="509269" y="708660"/>
                </a:lnTo>
                <a:lnTo>
                  <a:pt x="511809" y="720089"/>
                </a:lnTo>
                <a:lnTo>
                  <a:pt x="511809" y="725169"/>
                </a:lnTo>
                <a:lnTo>
                  <a:pt x="514350" y="730250"/>
                </a:lnTo>
                <a:lnTo>
                  <a:pt x="514350" y="734060"/>
                </a:lnTo>
                <a:lnTo>
                  <a:pt x="516889" y="737869"/>
                </a:lnTo>
                <a:lnTo>
                  <a:pt x="518159" y="740410"/>
                </a:lnTo>
                <a:lnTo>
                  <a:pt x="519429" y="742950"/>
                </a:lnTo>
                <a:lnTo>
                  <a:pt x="521969" y="745489"/>
                </a:lnTo>
                <a:lnTo>
                  <a:pt x="523239" y="748029"/>
                </a:lnTo>
                <a:lnTo>
                  <a:pt x="525779" y="750569"/>
                </a:lnTo>
                <a:lnTo>
                  <a:pt x="528319" y="751839"/>
                </a:lnTo>
                <a:lnTo>
                  <a:pt x="532129" y="753110"/>
                </a:lnTo>
                <a:lnTo>
                  <a:pt x="535939" y="755650"/>
                </a:lnTo>
                <a:lnTo>
                  <a:pt x="543559" y="758189"/>
                </a:lnTo>
                <a:lnTo>
                  <a:pt x="552450" y="759460"/>
                </a:lnTo>
                <a:lnTo>
                  <a:pt x="562609" y="762000"/>
                </a:lnTo>
                <a:lnTo>
                  <a:pt x="574039" y="762000"/>
                </a:lnTo>
                <a:lnTo>
                  <a:pt x="586739" y="763269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93509" y="1287780"/>
            <a:ext cx="242569" cy="7823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93509" y="1286510"/>
            <a:ext cx="243840" cy="784860"/>
          </a:xfrm>
          <a:custGeom>
            <a:avLst/>
            <a:gdLst/>
            <a:ahLst/>
            <a:cxnLst/>
            <a:rect l="l" t="t" r="r" b="b"/>
            <a:pathLst>
              <a:path w="243840" h="784860">
                <a:moveTo>
                  <a:pt x="243839" y="763269"/>
                </a:moveTo>
                <a:lnTo>
                  <a:pt x="243839" y="784860"/>
                </a:lnTo>
                <a:lnTo>
                  <a:pt x="0" y="784860"/>
                </a:lnTo>
                <a:lnTo>
                  <a:pt x="0" y="763269"/>
                </a:lnTo>
                <a:lnTo>
                  <a:pt x="20319" y="763269"/>
                </a:lnTo>
                <a:lnTo>
                  <a:pt x="29210" y="762000"/>
                </a:lnTo>
                <a:lnTo>
                  <a:pt x="36830" y="762000"/>
                </a:lnTo>
                <a:lnTo>
                  <a:pt x="43180" y="759460"/>
                </a:lnTo>
                <a:lnTo>
                  <a:pt x="46989" y="758189"/>
                </a:lnTo>
                <a:lnTo>
                  <a:pt x="50799" y="755650"/>
                </a:lnTo>
                <a:lnTo>
                  <a:pt x="53339" y="754379"/>
                </a:lnTo>
                <a:lnTo>
                  <a:pt x="57149" y="753110"/>
                </a:lnTo>
                <a:lnTo>
                  <a:pt x="59689" y="750569"/>
                </a:lnTo>
                <a:lnTo>
                  <a:pt x="62230" y="748029"/>
                </a:lnTo>
                <a:lnTo>
                  <a:pt x="64769" y="745489"/>
                </a:lnTo>
                <a:lnTo>
                  <a:pt x="67310" y="741679"/>
                </a:lnTo>
                <a:lnTo>
                  <a:pt x="69849" y="739139"/>
                </a:lnTo>
                <a:lnTo>
                  <a:pt x="71119" y="735329"/>
                </a:lnTo>
                <a:lnTo>
                  <a:pt x="72389" y="732789"/>
                </a:lnTo>
                <a:lnTo>
                  <a:pt x="73660" y="728979"/>
                </a:lnTo>
                <a:lnTo>
                  <a:pt x="80010" y="690879"/>
                </a:lnTo>
                <a:lnTo>
                  <a:pt x="81280" y="678179"/>
                </a:lnTo>
                <a:lnTo>
                  <a:pt x="81280" y="646429"/>
                </a:lnTo>
                <a:lnTo>
                  <a:pt x="81280" y="138429"/>
                </a:lnTo>
                <a:lnTo>
                  <a:pt x="81280" y="111760"/>
                </a:lnTo>
                <a:lnTo>
                  <a:pt x="80010" y="88900"/>
                </a:lnTo>
                <a:lnTo>
                  <a:pt x="78739" y="80010"/>
                </a:lnTo>
                <a:lnTo>
                  <a:pt x="78739" y="72389"/>
                </a:lnTo>
                <a:lnTo>
                  <a:pt x="77469" y="66039"/>
                </a:lnTo>
                <a:lnTo>
                  <a:pt x="76199" y="62229"/>
                </a:lnTo>
                <a:lnTo>
                  <a:pt x="76199" y="59689"/>
                </a:lnTo>
                <a:lnTo>
                  <a:pt x="74930" y="57150"/>
                </a:lnTo>
                <a:lnTo>
                  <a:pt x="73660" y="53339"/>
                </a:lnTo>
                <a:lnTo>
                  <a:pt x="71119" y="50800"/>
                </a:lnTo>
                <a:lnTo>
                  <a:pt x="69849" y="46989"/>
                </a:lnTo>
                <a:lnTo>
                  <a:pt x="67310" y="44450"/>
                </a:lnTo>
                <a:lnTo>
                  <a:pt x="64769" y="40639"/>
                </a:lnTo>
                <a:lnTo>
                  <a:pt x="62230" y="38100"/>
                </a:lnTo>
                <a:lnTo>
                  <a:pt x="58419" y="35560"/>
                </a:lnTo>
                <a:lnTo>
                  <a:pt x="54610" y="31750"/>
                </a:lnTo>
                <a:lnTo>
                  <a:pt x="49530" y="29210"/>
                </a:lnTo>
                <a:lnTo>
                  <a:pt x="44449" y="26669"/>
                </a:lnTo>
                <a:lnTo>
                  <a:pt x="40639" y="25400"/>
                </a:lnTo>
                <a:lnTo>
                  <a:pt x="35560" y="24129"/>
                </a:lnTo>
                <a:lnTo>
                  <a:pt x="30480" y="22860"/>
                </a:lnTo>
                <a:lnTo>
                  <a:pt x="25399" y="21589"/>
                </a:lnTo>
                <a:lnTo>
                  <a:pt x="20319" y="21589"/>
                </a:lnTo>
                <a:lnTo>
                  <a:pt x="0" y="21589"/>
                </a:lnTo>
                <a:lnTo>
                  <a:pt x="0" y="0"/>
                </a:lnTo>
                <a:lnTo>
                  <a:pt x="243839" y="0"/>
                </a:lnTo>
                <a:lnTo>
                  <a:pt x="243839" y="21589"/>
                </a:lnTo>
                <a:lnTo>
                  <a:pt x="222249" y="21589"/>
                </a:lnTo>
                <a:lnTo>
                  <a:pt x="214630" y="21589"/>
                </a:lnTo>
                <a:lnTo>
                  <a:pt x="207010" y="22860"/>
                </a:lnTo>
                <a:lnTo>
                  <a:pt x="203199" y="24129"/>
                </a:lnTo>
                <a:lnTo>
                  <a:pt x="199389" y="25400"/>
                </a:lnTo>
                <a:lnTo>
                  <a:pt x="195580" y="26669"/>
                </a:lnTo>
                <a:lnTo>
                  <a:pt x="193039" y="27939"/>
                </a:lnTo>
                <a:lnTo>
                  <a:pt x="189230" y="30479"/>
                </a:lnTo>
                <a:lnTo>
                  <a:pt x="186689" y="31750"/>
                </a:lnTo>
                <a:lnTo>
                  <a:pt x="184149" y="34289"/>
                </a:lnTo>
                <a:lnTo>
                  <a:pt x="181610" y="36829"/>
                </a:lnTo>
                <a:lnTo>
                  <a:pt x="179069" y="39369"/>
                </a:lnTo>
                <a:lnTo>
                  <a:pt x="176530" y="43179"/>
                </a:lnTo>
                <a:lnTo>
                  <a:pt x="173989" y="45719"/>
                </a:lnTo>
                <a:lnTo>
                  <a:pt x="172719" y="49529"/>
                </a:lnTo>
                <a:lnTo>
                  <a:pt x="162560" y="93979"/>
                </a:lnTo>
                <a:lnTo>
                  <a:pt x="162560" y="106679"/>
                </a:lnTo>
                <a:lnTo>
                  <a:pt x="161289" y="121919"/>
                </a:lnTo>
                <a:lnTo>
                  <a:pt x="161289" y="138429"/>
                </a:lnTo>
                <a:lnTo>
                  <a:pt x="161289" y="646429"/>
                </a:lnTo>
                <a:lnTo>
                  <a:pt x="161289" y="673100"/>
                </a:lnTo>
                <a:lnTo>
                  <a:pt x="162560" y="694689"/>
                </a:lnTo>
                <a:lnTo>
                  <a:pt x="163830" y="704850"/>
                </a:lnTo>
                <a:lnTo>
                  <a:pt x="163830" y="712469"/>
                </a:lnTo>
                <a:lnTo>
                  <a:pt x="165099" y="718819"/>
                </a:lnTo>
                <a:lnTo>
                  <a:pt x="166369" y="721360"/>
                </a:lnTo>
                <a:lnTo>
                  <a:pt x="167639" y="723900"/>
                </a:lnTo>
                <a:lnTo>
                  <a:pt x="167639" y="726439"/>
                </a:lnTo>
                <a:lnTo>
                  <a:pt x="168910" y="727710"/>
                </a:lnTo>
                <a:lnTo>
                  <a:pt x="170180" y="731519"/>
                </a:lnTo>
                <a:lnTo>
                  <a:pt x="171449" y="734060"/>
                </a:lnTo>
                <a:lnTo>
                  <a:pt x="173989" y="737869"/>
                </a:lnTo>
                <a:lnTo>
                  <a:pt x="175260" y="740410"/>
                </a:lnTo>
                <a:lnTo>
                  <a:pt x="179069" y="744219"/>
                </a:lnTo>
                <a:lnTo>
                  <a:pt x="181610" y="746760"/>
                </a:lnTo>
                <a:lnTo>
                  <a:pt x="185419" y="749300"/>
                </a:lnTo>
                <a:lnTo>
                  <a:pt x="189230" y="753110"/>
                </a:lnTo>
                <a:lnTo>
                  <a:pt x="194310" y="755650"/>
                </a:lnTo>
                <a:lnTo>
                  <a:pt x="198119" y="758189"/>
                </a:lnTo>
                <a:lnTo>
                  <a:pt x="203199" y="759460"/>
                </a:lnTo>
                <a:lnTo>
                  <a:pt x="208280" y="760729"/>
                </a:lnTo>
                <a:lnTo>
                  <a:pt x="213360" y="762000"/>
                </a:lnTo>
                <a:lnTo>
                  <a:pt x="218439" y="763269"/>
                </a:lnTo>
                <a:lnTo>
                  <a:pt x="222249" y="763269"/>
                </a:lnTo>
                <a:lnTo>
                  <a:pt x="243839" y="763269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52919" y="1268730"/>
            <a:ext cx="93979" cy="5956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52919" y="1959610"/>
            <a:ext cx="93979" cy="128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52919" y="1268730"/>
            <a:ext cx="95250" cy="594360"/>
          </a:xfrm>
          <a:custGeom>
            <a:avLst/>
            <a:gdLst/>
            <a:ahLst/>
            <a:cxnLst/>
            <a:rect l="l" t="t" r="r" b="b"/>
            <a:pathLst>
              <a:path w="95250" h="594360">
                <a:moveTo>
                  <a:pt x="55879" y="594360"/>
                </a:moveTo>
                <a:lnTo>
                  <a:pt x="39370" y="594360"/>
                </a:lnTo>
                <a:lnTo>
                  <a:pt x="2539" y="125730"/>
                </a:lnTo>
                <a:lnTo>
                  <a:pt x="1270" y="99060"/>
                </a:lnTo>
                <a:lnTo>
                  <a:pt x="0" y="88900"/>
                </a:lnTo>
                <a:lnTo>
                  <a:pt x="0" y="80010"/>
                </a:lnTo>
                <a:lnTo>
                  <a:pt x="1270" y="71120"/>
                </a:lnTo>
                <a:lnTo>
                  <a:pt x="1270" y="63500"/>
                </a:lnTo>
                <a:lnTo>
                  <a:pt x="2539" y="54610"/>
                </a:lnTo>
                <a:lnTo>
                  <a:pt x="3809" y="46990"/>
                </a:lnTo>
                <a:lnTo>
                  <a:pt x="5079" y="40640"/>
                </a:lnTo>
                <a:lnTo>
                  <a:pt x="7620" y="34290"/>
                </a:lnTo>
                <a:lnTo>
                  <a:pt x="8889" y="30480"/>
                </a:lnTo>
                <a:lnTo>
                  <a:pt x="11429" y="26670"/>
                </a:lnTo>
                <a:lnTo>
                  <a:pt x="12700" y="24130"/>
                </a:lnTo>
                <a:lnTo>
                  <a:pt x="13970" y="21590"/>
                </a:lnTo>
                <a:lnTo>
                  <a:pt x="17779" y="16510"/>
                </a:lnTo>
                <a:lnTo>
                  <a:pt x="21589" y="12700"/>
                </a:lnTo>
                <a:lnTo>
                  <a:pt x="24129" y="10160"/>
                </a:lnTo>
                <a:lnTo>
                  <a:pt x="25400" y="8890"/>
                </a:lnTo>
                <a:lnTo>
                  <a:pt x="27939" y="6350"/>
                </a:lnTo>
                <a:lnTo>
                  <a:pt x="29209" y="5080"/>
                </a:lnTo>
                <a:lnTo>
                  <a:pt x="31750" y="3810"/>
                </a:lnTo>
                <a:lnTo>
                  <a:pt x="34289" y="2540"/>
                </a:lnTo>
                <a:lnTo>
                  <a:pt x="35559" y="2540"/>
                </a:lnTo>
                <a:lnTo>
                  <a:pt x="38100" y="1270"/>
                </a:lnTo>
                <a:lnTo>
                  <a:pt x="40639" y="0"/>
                </a:lnTo>
                <a:lnTo>
                  <a:pt x="43179" y="0"/>
                </a:lnTo>
                <a:lnTo>
                  <a:pt x="54609" y="0"/>
                </a:lnTo>
                <a:lnTo>
                  <a:pt x="57150" y="1270"/>
                </a:lnTo>
                <a:lnTo>
                  <a:pt x="59689" y="2540"/>
                </a:lnTo>
                <a:lnTo>
                  <a:pt x="62229" y="2540"/>
                </a:lnTo>
                <a:lnTo>
                  <a:pt x="63500" y="3810"/>
                </a:lnTo>
                <a:lnTo>
                  <a:pt x="66039" y="5080"/>
                </a:lnTo>
                <a:lnTo>
                  <a:pt x="68579" y="6350"/>
                </a:lnTo>
                <a:lnTo>
                  <a:pt x="69850" y="8890"/>
                </a:lnTo>
                <a:lnTo>
                  <a:pt x="72389" y="10160"/>
                </a:lnTo>
                <a:lnTo>
                  <a:pt x="73659" y="12700"/>
                </a:lnTo>
                <a:lnTo>
                  <a:pt x="76200" y="13970"/>
                </a:lnTo>
                <a:lnTo>
                  <a:pt x="77470" y="16510"/>
                </a:lnTo>
                <a:lnTo>
                  <a:pt x="81279" y="21590"/>
                </a:lnTo>
                <a:lnTo>
                  <a:pt x="82550" y="24130"/>
                </a:lnTo>
                <a:lnTo>
                  <a:pt x="83820" y="26670"/>
                </a:lnTo>
                <a:lnTo>
                  <a:pt x="85089" y="30480"/>
                </a:lnTo>
                <a:lnTo>
                  <a:pt x="87629" y="34290"/>
                </a:lnTo>
                <a:lnTo>
                  <a:pt x="88900" y="41910"/>
                </a:lnTo>
                <a:lnTo>
                  <a:pt x="91439" y="49530"/>
                </a:lnTo>
                <a:lnTo>
                  <a:pt x="92709" y="57150"/>
                </a:lnTo>
                <a:lnTo>
                  <a:pt x="93979" y="67310"/>
                </a:lnTo>
                <a:lnTo>
                  <a:pt x="93979" y="76200"/>
                </a:lnTo>
                <a:lnTo>
                  <a:pt x="95250" y="87630"/>
                </a:lnTo>
                <a:lnTo>
                  <a:pt x="95250" y="95250"/>
                </a:lnTo>
                <a:lnTo>
                  <a:pt x="93979" y="104140"/>
                </a:lnTo>
                <a:lnTo>
                  <a:pt x="92709" y="125730"/>
                </a:lnTo>
                <a:lnTo>
                  <a:pt x="55879" y="594360"/>
                </a:lnTo>
                <a:close/>
              </a:path>
            </a:pathLst>
          </a:custGeom>
          <a:ln w="934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49517" y="1954937"/>
            <a:ext cx="100784" cy="13761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721114"/>
            <a:ext cx="815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225" marR="167005" indent="365760">
              <a:lnSpc>
                <a:spcPct val="100000"/>
              </a:lnSpc>
              <a:spcBef>
                <a:spcPts val="100"/>
              </a:spcBef>
            </a:pPr>
            <a:r>
              <a:rPr lang="uk-UA" sz="6000" dirty="0" smtClean="0">
                <a:latin typeface="Arial"/>
                <a:cs typeface="Arial"/>
              </a:rPr>
              <a:t>Домашнє завдання</a:t>
            </a:r>
            <a:endParaRPr lang="ru-RU" sz="6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8542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30500" y="497840"/>
            <a:ext cx="36791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МІЙ</a:t>
            </a:r>
            <a:r>
              <a:rPr spc="-90" dirty="0"/>
              <a:t> </a:t>
            </a:r>
            <a:r>
              <a:rPr spc="-5" dirty="0"/>
              <a:t>НАСТРІЙ</a:t>
            </a:r>
          </a:p>
        </p:txBody>
      </p:sp>
      <p:sp>
        <p:nvSpPr>
          <p:cNvPr id="4" name="object 4"/>
          <p:cNvSpPr/>
          <p:nvPr/>
        </p:nvSpPr>
        <p:spPr>
          <a:xfrm>
            <a:off x="1109980" y="1600200"/>
            <a:ext cx="2731770" cy="2185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35600" y="3933190"/>
            <a:ext cx="2080259" cy="21856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19530" y="3938270"/>
            <a:ext cx="2315210" cy="21869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48579" y="1628139"/>
            <a:ext cx="2625089" cy="21882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434619" y="1761453"/>
            <a:ext cx="2672898" cy="480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uk-UA" sz="5100" b="1" i="1" spc="-37" baseline="-1633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lang="uk-UA" sz="51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5100" b="1" i="1" spc="-172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400" b="1" i="1" spc="-50" dirty="0">
                <a:solidFill>
                  <a:srgbClr val="000099"/>
                </a:solidFill>
                <a:latin typeface="Times New Roman"/>
                <a:cs typeface="Times New Roman"/>
              </a:rPr>
              <a:t>листо</a:t>
            </a:r>
            <a:r>
              <a:rPr sz="5100" b="1" i="1" spc="-75" baseline="1633" dirty="0">
                <a:solidFill>
                  <a:srgbClr val="000099"/>
                </a:solidFill>
                <a:latin typeface="Times New Roman"/>
                <a:cs typeface="Times New Roman"/>
              </a:rPr>
              <a:t>па</a:t>
            </a:r>
            <a:r>
              <a:rPr sz="5100" b="1" i="1" spc="-75" baseline="2450" dirty="0">
                <a:solidFill>
                  <a:srgbClr val="000099"/>
                </a:solidFill>
                <a:latin typeface="Times New Roman"/>
                <a:cs typeface="Times New Roman"/>
              </a:rPr>
              <a:t>да</a:t>
            </a:r>
            <a:endParaRPr sz="5100" baseline="245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45634" y="2303240"/>
            <a:ext cx="2939552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sz="3400" b="1" i="1" spc="-50" dirty="0">
                <a:solidFill>
                  <a:srgbClr val="000099"/>
                </a:solidFill>
                <a:latin typeface="Times New Roman"/>
                <a:cs typeface="Times New Roman"/>
              </a:rPr>
              <a:t>Кла</a:t>
            </a:r>
            <a:r>
              <a:rPr sz="5100" b="1" i="1" spc="-75" baseline="1633" dirty="0">
                <a:solidFill>
                  <a:srgbClr val="000099"/>
                </a:solidFill>
                <a:latin typeface="Times New Roman"/>
                <a:cs typeface="Times New Roman"/>
              </a:rPr>
              <a:t>сна</a:t>
            </a:r>
            <a:r>
              <a:rPr sz="5100" b="1" i="1" spc="-142" baseline="1633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5100" b="1" i="1" spc="-67" baseline="2450" dirty="0">
                <a:solidFill>
                  <a:srgbClr val="000099"/>
                </a:solidFill>
                <a:latin typeface="Times New Roman"/>
                <a:cs typeface="Times New Roman"/>
              </a:rPr>
              <a:t>р</a:t>
            </a:r>
            <a:r>
              <a:rPr sz="5100" b="1" i="1" spc="-67" baseline="3267" dirty="0">
                <a:solidFill>
                  <a:srgbClr val="000099"/>
                </a:solidFill>
                <a:latin typeface="Times New Roman"/>
                <a:cs typeface="Times New Roman"/>
              </a:rPr>
              <a:t>об</a:t>
            </a:r>
            <a:r>
              <a:rPr sz="5100" b="1" i="1" spc="-67" baseline="4084" dirty="0">
                <a:solidFill>
                  <a:srgbClr val="000099"/>
                </a:solidFill>
                <a:latin typeface="Times New Roman"/>
                <a:cs typeface="Times New Roman"/>
              </a:rPr>
              <a:t>от</a:t>
            </a:r>
            <a:r>
              <a:rPr sz="5100" b="1" i="1" spc="-67" baseline="4901" dirty="0">
                <a:solidFill>
                  <a:srgbClr val="000099"/>
                </a:solidFill>
                <a:latin typeface="Times New Roman"/>
                <a:cs typeface="Times New Roman"/>
              </a:rPr>
              <a:t>а</a:t>
            </a:r>
            <a:endParaRPr sz="5100" baseline="490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781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676400" y="2209800"/>
            <a:ext cx="6216152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uk-UA" sz="6600" baseline="4901" dirty="0" smtClean="0">
                <a:latin typeface="Times New Roman"/>
                <a:cs typeface="Times New Roman"/>
              </a:rPr>
              <a:t>Робота</a:t>
            </a:r>
            <a:r>
              <a:rPr lang="uk-UA" sz="6600" dirty="0" smtClean="0">
                <a:latin typeface="Times New Roman"/>
                <a:cs typeface="Times New Roman"/>
              </a:rPr>
              <a:t> </a:t>
            </a:r>
            <a:r>
              <a:rPr lang="uk-UA" sz="6600" baseline="4901" dirty="0" smtClean="0">
                <a:latin typeface="Times New Roman"/>
                <a:cs typeface="Times New Roman"/>
              </a:rPr>
              <a:t>за  </a:t>
            </a:r>
            <a:r>
              <a:rPr lang="uk-UA" sz="6600" baseline="4901" dirty="0" smtClean="0">
                <a:latin typeface="Times New Roman"/>
                <a:cs typeface="Times New Roman"/>
              </a:rPr>
              <a:t>підручником</a:t>
            </a:r>
            <a:r>
              <a:rPr lang="uk-UA" sz="6600" dirty="0" smtClean="0">
                <a:latin typeface="Times New Roman"/>
                <a:cs typeface="Times New Roman"/>
              </a:rPr>
              <a:t> </a:t>
            </a:r>
            <a:endParaRPr lang="uk-UA" sz="6600" baseline="4901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431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2400" y="1761453"/>
            <a:ext cx="8077200" cy="4796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uk-UA" sz="5100" b="1" i="1" spc="-37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Завдання 1. </a:t>
            </a:r>
            <a:r>
              <a:rPr lang="uk-UA" sz="5100" b="1" i="1" spc="-37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Обчисли.</a:t>
            </a:r>
            <a:endParaRPr lang="uk-UA" sz="5100" b="1" i="1" spc="-37" baseline="-1633" dirty="0" smtClean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>
              <a:lnSpc>
                <a:spcPts val="3400"/>
              </a:lnSpc>
            </a:pPr>
            <a:r>
              <a:rPr lang="uk-UA" sz="5100" b="1" i="1" spc="-37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Завдання 2. За записами поясніть</a:t>
            </a:r>
            <a:r>
              <a:rPr lang="uk-UA" sz="51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lang="uk-UA" sz="36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два способи </a:t>
            </a:r>
            <a:r>
              <a:rPr lang="uk-UA" sz="36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обчислень.</a:t>
            </a:r>
            <a:endParaRPr lang="uk-UA" sz="3600" b="1" i="1" spc="-37" dirty="0" smtClean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>
              <a:lnSpc>
                <a:spcPts val="3400"/>
              </a:lnSpc>
            </a:pPr>
            <a:endParaRPr lang="uk-UA" sz="3600" b="1" i="1" spc="-37" baseline="2450" dirty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3400"/>
              </a:lnSpc>
            </a:pPr>
            <a:r>
              <a:rPr lang="uk-UA" sz="3600" b="1" i="1" spc="-37" baseline="2450" dirty="0" smtClean="0">
                <a:solidFill>
                  <a:srgbClr val="000099"/>
                </a:solidFill>
                <a:latin typeface="Times New Roman"/>
                <a:cs typeface="Times New Roman"/>
              </a:rPr>
              <a:t>56+24</a:t>
            </a:r>
          </a:p>
          <a:p>
            <a:pPr algn="ctr">
              <a:lnSpc>
                <a:spcPts val="3400"/>
              </a:lnSpc>
            </a:pPr>
            <a:endParaRPr lang="uk-UA" sz="3600" b="1" i="1" spc="-37" baseline="2450" dirty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3400"/>
              </a:lnSpc>
            </a:pPr>
            <a:endParaRPr lang="uk-UA" sz="3600" b="1" i="1" spc="-37" baseline="2450" dirty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>
              <a:lnSpc>
                <a:spcPts val="3400"/>
              </a:lnSpc>
            </a:pPr>
            <a:r>
              <a:rPr lang="uk-UA" sz="3600" b="1" i="1" spc="-37" baseline="2450" dirty="0" smtClean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lang="uk-UA" sz="36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                 50+20=70             56+20=76</a:t>
            </a:r>
          </a:p>
          <a:p>
            <a:pPr>
              <a:lnSpc>
                <a:spcPts val="3400"/>
              </a:lnSpc>
            </a:pPr>
            <a:r>
              <a:rPr lang="uk-UA" sz="3600" b="1" i="1" spc="-37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lang="uk-UA" sz="36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                  6+4=10                76+4=80</a:t>
            </a:r>
          </a:p>
          <a:p>
            <a:pPr>
              <a:lnSpc>
                <a:spcPts val="3400"/>
              </a:lnSpc>
            </a:pPr>
            <a:r>
              <a:rPr lang="uk-UA" sz="3600" b="1" i="1" spc="-37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lang="uk-UA" sz="36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                  70+10=80</a:t>
            </a:r>
            <a:endParaRPr lang="uk-UA" sz="3600" b="1" i="1" spc="-37" baseline="2450" dirty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3400"/>
              </a:lnSpc>
            </a:pPr>
            <a:endParaRPr sz="3600" baseline="2450" dirty="0">
              <a:latin typeface="Times New Roman"/>
              <a:cs typeface="Times New Roman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2286000" y="3810001"/>
            <a:ext cx="1828800" cy="990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14800" y="3810001"/>
            <a:ext cx="1752600" cy="990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27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219200"/>
            <a:ext cx="63246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uk-UA" sz="4800" b="1" i="1" spc="-37" baseline="-1633" dirty="0">
                <a:solidFill>
                  <a:srgbClr val="000099"/>
                </a:solidFill>
                <a:latin typeface="Times New Roman"/>
                <a:cs typeface="Times New Roman"/>
              </a:rPr>
              <a:t>Завдання </a:t>
            </a:r>
            <a:r>
              <a:rPr lang="uk-UA" sz="4800" b="1" i="1" spc="-37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3. Обчисли </a:t>
            </a:r>
            <a:r>
              <a:rPr lang="uk-UA" sz="4800" b="1" i="1" spc="-37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вирази.</a:t>
            </a:r>
            <a:endParaRPr lang="uk-UA" sz="4800" b="1" i="1" spc="-37" baseline="-1633" dirty="0" smtClean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>
              <a:lnSpc>
                <a:spcPts val="3400"/>
              </a:lnSpc>
            </a:pPr>
            <a:endParaRPr lang="uk-UA" sz="4800" b="1" i="1" spc="-37" baseline="-1633" dirty="0" smtClean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>
              <a:lnSpc>
                <a:spcPts val="3400"/>
              </a:lnSpc>
            </a:pPr>
            <a:r>
              <a:rPr lang="uk-UA" sz="4800" b="1" i="1" spc="-37" baseline="-1633" dirty="0" smtClean="0">
                <a:solidFill>
                  <a:srgbClr val="000099"/>
                </a:solidFill>
                <a:latin typeface="Times New Roman"/>
                <a:cs typeface="Times New Roman"/>
              </a:rPr>
              <a:t>43+37-60    54-26+42    24+48+18</a:t>
            </a:r>
            <a:endParaRPr lang="uk-UA" sz="4800" b="1" i="1" spc="-37" baseline="-1633" dirty="0">
              <a:solidFill>
                <a:srgbClr val="000099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994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762000"/>
            <a:ext cx="766698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>
                <a:solidFill>
                  <a:srgbClr val="FFFF99"/>
                </a:solidFill>
                <a:latin typeface="Times New Roman"/>
                <a:cs typeface="Times New Roman"/>
              </a:rPr>
              <a:t>ТРЕНАЖЕР </a:t>
            </a:r>
            <a:r>
              <a:rPr sz="4800" spc="-5" dirty="0">
                <a:solidFill>
                  <a:srgbClr val="FFFF99"/>
                </a:solidFill>
                <a:latin typeface="Times New Roman"/>
                <a:cs typeface="Times New Roman"/>
              </a:rPr>
              <a:t>ДЛЯ</a:t>
            </a:r>
            <a:r>
              <a:rPr sz="4800" spc="-70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4800" spc="-5" dirty="0">
                <a:solidFill>
                  <a:srgbClr val="FFFF99"/>
                </a:solidFill>
                <a:latin typeface="Times New Roman"/>
                <a:cs typeface="Times New Roman"/>
              </a:rPr>
              <a:t>ОЧЕЙ</a:t>
            </a:r>
            <a:endParaRPr sz="4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553200"/>
            <a:ext cx="304800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427220" y="260350"/>
            <a:ext cx="0" cy="6264910"/>
          </a:xfrm>
          <a:custGeom>
            <a:avLst/>
            <a:gdLst/>
            <a:ahLst/>
            <a:cxnLst/>
            <a:rect l="l" t="t" r="r" b="b"/>
            <a:pathLst>
              <a:path h="6264909">
                <a:moveTo>
                  <a:pt x="0" y="0"/>
                </a:moveTo>
                <a:lnTo>
                  <a:pt x="0" y="6264910"/>
                </a:lnTo>
              </a:path>
            </a:pathLst>
          </a:custGeom>
          <a:ln w="1013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95420" y="0"/>
            <a:ext cx="863600" cy="836930"/>
          </a:xfrm>
          <a:custGeom>
            <a:avLst/>
            <a:gdLst/>
            <a:ahLst/>
            <a:cxnLst/>
            <a:rect l="l" t="t" r="r" b="b"/>
            <a:pathLst>
              <a:path w="863600" h="836930">
                <a:moveTo>
                  <a:pt x="431800" y="0"/>
                </a:moveTo>
                <a:lnTo>
                  <a:pt x="384701" y="2447"/>
                </a:lnTo>
                <a:lnTo>
                  <a:pt x="339083" y="9619"/>
                </a:lnTo>
                <a:lnTo>
                  <a:pt x="295208" y="21264"/>
                </a:lnTo>
                <a:lnTo>
                  <a:pt x="253339" y="37129"/>
                </a:lnTo>
                <a:lnTo>
                  <a:pt x="213736" y="56961"/>
                </a:lnTo>
                <a:lnTo>
                  <a:pt x="176662" y="80507"/>
                </a:lnTo>
                <a:lnTo>
                  <a:pt x="142378" y="107515"/>
                </a:lnTo>
                <a:lnTo>
                  <a:pt x="111147" y="137730"/>
                </a:lnTo>
                <a:lnTo>
                  <a:pt x="83230" y="170901"/>
                </a:lnTo>
                <a:lnTo>
                  <a:pt x="58890" y="206774"/>
                </a:lnTo>
                <a:lnTo>
                  <a:pt x="38388" y="245097"/>
                </a:lnTo>
                <a:lnTo>
                  <a:pt x="21986" y="285617"/>
                </a:lnTo>
                <a:lnTo>
                  <a:pt x="9946" y="328081"/>
                </a:lnTo>
                <a:lnTo>
                  <a:pt x="2530" y="372236"/>
                </a:lnTo>
                <a:lnTo>
                  <a:pt x="0" y="417829"/>
                </a:lnTo>
                <a:lnTo>
                  <a:pt x="2530" y="463439"/>
                </a:lnTo>
                <a:lnTo>
                  <a:pt x="9946" y="507639"/>
                </a:lnTo>
                <a:lnTo>
                  <a:pt x="21986" y="550174"/>
                </a:lnTo>
                <a:lnTo>
                  <a:pt x="38388" y="590784"/>
                </a:lnTo>
                <a:lnTo>
                  <a:pt x="58890" y="629214"/>
                </a:lnTo>
                <a:lnTo>
                  <a:pt x="83230" y="665205"/>
                </a:lnTo>
                <a:lnTo>
                  <a:pt x="111147" y="698501"/>
                </a:lnTo>
                <a:lnTo>
                  <a:pt x="142378" y="728843"/>
                </a:lnTo>
                <a:lnTo>
                  <a:pt x="176662" y="755975"/>
                </a:lnTo>
                <a:lnTo>
                  <a:pt x="213736" y="779638"/>
                </a:lnTo>
                <a:lnTo>
                  <a:pt x="253339" y="799577"/>
                </a:lnTo>
                <a:lnTo>
                  <a:pt x="295208" y="815533"/>
                </a:lnTo>
                <a:lnTo>
                  <a:pt x="339083" y="827248"/>
                </a:lnTo>
                <a:lnTo>
                  <a:pt x="384701" y="834466"/>
                </a:lnTo>
                <a:lnTo>
                  <a:pt x="431800" y="836929"/>
                </a:lnTo>
                <a:lnTo>
                  <a:pt x="478898" y="834466"/>
                </a:lnTo>
                <a:lnTo>
                  <a:pt x="524516" y="827248"/>
                </a:lnTo>
                <a:lnTo>
                  <a:pt x="568391" y="815533"/>
                </a:lnTo>
                <a:lnTo>
                  <a:pt x="610260" y="799577"/>
                </a:lnTo>
                <a:lnTo>
                  <a:pt x="649863" y="779638"/>
                </a:lnTo>
                <a:lnTo>
                  <a:pt x="686937" y="755975"/>
                </a:lnTo>
                <a:lnTo>
                  <a:pt x="721221" y="728843"/>
                </a:lnTo>
                <a:lnTo>
                  <a:pt x="752452" y="698501"/>
                </a:lnTo>
                <a:lnTo>
                  <a:pt x="780369" y="665205"/>
                </a:lnTo>
                <a:lnTo>
                  <a:pt x="804709" y="629214"/>
                </a:lnTo>
                <a:lnTo>
                  <a:pt x="805688" y="627379"/>
                </a:lnTo>
                <a:lnTo>
                  <a:pt x="431800" y="627379"/>
                </a:lnTo>
                <a:lnTo>
                  <a:pt x="382251" y="621837"/>
                </a:lnTo>
                <a:lnTo>
                  <a:pt x="336790" y="606052"/>
                </a:lnTo>
                <a:lnTo>
                  <a:pt x="296706" y="581293"/>
                </a:lnTo>
                <a:lnTo>
                  <a:pt x="263286" y="548825"/>
                </a:lnTo>
                <a:lnTo>
                  <a:pt x="237819" y="509914"/>
                </a:lnTo>
                <a:lnTo>
                  <a:pt x="221594" y="465827"/>
                </a:lnTo>
                <a:lnTo>
                  <a:pt x="215900" y="417829"/>
                </a:lnTo>
                <a:lnTo>
                  <a:pt x="221594" y="369903"/>
                </a:lnTo>
                <a:lnTo>
                  <a:pt x="237819" y="325997"/>
                </a:lnTo>
                <a:lnTo>
                  <a:pt x="263286" y="287334"/>
                </a:lnTo>
                <a:lnTo>
                  <a:pt x="296706" y="255136"/>
                </a:lnTo>
                <a:lnTo>
                  <a:pt x="336790" y="230625"/>
                </a:lnTo>
                <a:lnTo>
                  <a:pt x="382251" y="215022"/>
                </a:lnTo>
                <a:lnTo>
                  <a:pt x="431800" y="209550"/>
                </a:lnTo>
                <a:lnTo>
                  <a:pt x="806194" y="209550"/>
                </a:lnTo>
                <a:lnTo>
                  <a:pt x="804709" y="206774"/>
                </a:lnTo>
                <a:lnTo>
                  <a:pt x="780369" y="170901"/>
                </a:lnTo>
                <a:lnTo>
                  <a:pt x="752452" y="137730"/>
                </a:lnTo>
                <a:lnTo>
                  <a:pt x="721221" y="107515"/>
                </a:lnTo>
                <a:lnTo>
                  <a:pt x="686937" y="80507"/>
                </a:lnTo>
                <a:lnTo>
                  <a:pt x="649863" y="56961"/>
                </a:lnTo>
                <a:lnTo>
                  <a:pt x="610260" y="37129"/>
                </a:lnTo>
                <a:lnTo>
                  <a:pt x="568391" y="21264"/>
                </a:lnTo>
                <a:lnTo>
                  <a:pt x="524516" y="9619"/>
                </a:lnTo>
                <a:lnTo>
                  <a:pt x="478898" y="2447"/>
                </a:lnTo>
                <a:lnTo>
                  <a:pt x="431800" y="0"/>
                </a:lnTo>
                <a:close/>
              </a:path>
              <a:path w="863600" h="836930">
                <a:moveTo>
                  <a:pt x="806194" y="209550"/>
                </a:moveTo>
                <a:lnTo>
                  <a:pt x="431800" y="209550"/>
                </a:lnTo>
                <a:lnTo>
                  <a:pt x="481348" y="215022"/>
                </a:lnTo>
                <a:lnTo>
                  <a:pt x="526809" y="230625"/>
                </a:lnTo>
                <a:lnTo>
                  <a:pt x="566893" y="255136"/>
                </a:lnTo>
                <a:lnTo>
                  <a:pt x="600313" y="287334"/>
                </a:lnTo>
                <a:lnTo>
                  <a:pt x="625780" y="325997"/>
                </a:lnTo>
                <a:lnTo>
                  <a:pt x="642005" y="369903"/>
                </a:lnTo>
                <a:lnTo>
                  <a:pt x="647700" y="417829"/>
                </a:lnTo>
                <a:lnTo>
                  <a:pt x="642005" y="465827"/>
                </a:lnTo>
                <a:lnTo>
                  <a:pt x="625780" y="509914"/>
                </a:lnTo>
                <a:lnTo>
                  <a:pt x="600313" y="548825"/>
                </a:lnTo>
                <a:lnTo>
                  <a:pt x="566893" y="581293"/>
                </a:lnTo>
                <a:lnTo>
                  <a:pt x="526809" y="606052"/>
                </a:lnTo>
                <a:lnTo>
                  <a:pt x="481348" y="621837"/>
                </a:lnTo>
                <a:lnTo>
                  <a:pt x="431800" y="627379"/>
                </a:lnTo>
                <a:lnTo>
                  <a:pt x="805688" y="627379"/>
                </a:lnTo>
                <a:lnTo>
                  <a:pt x="825211" y="590784"/>
                </a:lnTo>
                <a:lnTo>
                  <a:pt x="841613" y="550174"/>
                </a:lnTo>
                <a:lnTo>
                  <a:pt x="853653" y="507639"/>
                </a:lnTo>
                <a:lnTo>
                  <a:pt x="861069" y="463439"/>
                </a:lnTo>
                <a:lnTo>
                  <a:pt x="863600" y="417829"/>
                </a:lnTo>
                <a:lnTo>
                  <a:pt x="861069" y="372236"/>
                </a:lnTo>
                <a:lnTo>
                  <a:pt x="853653" y="328081"/>
                </a:lnTo>
                <a:lnTo>
                  <a:pt x="841613" y="285617"/>
                </a:lnTo>
                <a:lnTo>
                  <a:pt x="825211" y="245097"/>
                </a:lnTo>
                <a:lnTo>
                  <a:pt x="806194" y="2095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95420" y="0"/>
            <a:ext cx="863600" cy="836930"/>
          </a:xfrm>
          <a:custGeom>
            <a:avLst/>
            <a:gdLst/>
            <a:ahLst/>
            <a:cxnLst/>
            <a:rect l="l" t="t" r="r" b="b"/>
            <a:pathLst>
              <a:path w="863600" h="836930">
                <a:moveTo>
                  <a:pt x="0" y="417829"/>
                </a:moveTo>
                <a:lnTo>
                  <a:pt x="2530" y="372236"/>
                </a:lnTo>
                <a:lnTo>
                  <a:pt x="9946" y="328081"/>
                </a:lnTo>
                <a:lnTo>
                  <a:pt x="21986" y="285617"/>
                </a:lnTo>
                <a:lnTo>
                  <a:pt x="38388" y="245097"/>
                </a:lnTo>
                <a:lnTo>
                  <a:pt x="58890" y="206774"/>
                </a:lnTo>
                <a:lnTo>
                  <a:pt x="83230" y="170901"/>
                </a:lnTo>
                <a:lnTo>
                  <a:pt x="111147" y="137730"/>
                </a:lnTo>
                <a:lnTo>
                  <a:pt x="142378" y="107515"/>
                </a:lnTo>
                <a:lnTo>
                  <a:pt x="176662" y="80507"/>
                </a:lnTo>
                <a:lnTo>
                  <a:pt x="213736" y="56961"/>
                </a:lnTo>
                <a:lnTo>
                  <a:pt x="253339" y="37129"/>
                </a:lnTo>
                <a:lnTo>
                  <a:pt x="295208" y="21264"/>
                </a:lnTo>
                <a:lnTo>
                  <a:pt x="339083" y="9619"/>
                </a:lnTo>
                <a:lnTo>
                  <a:pt x="384701" y="2447"/>
                </a:lnTo>
                <a:lnTo>
                  <a:pt x="431800" y="0"/>
                </a:lnTo>
                <a:lnTo>
                  <a:pt x="478898" y="2447"/>
                </a:lnTo>
                <a:lnTo>
                  <a:pt x="524516" y="9619"/>
                </a:lnTo>
                <a:lnTo>
                  <a:pt x="568391" y="21264"/>
                </a:lnTo>
                <a:lnTo>
                  <a:pt x="610260" y="37129"/>
                </a:lnTo>
                <a:lnTo>
                  <a:pt x="649863" y="56961"/>
                </a:lnTo>
                <a:lnTo>
                  <a:pt x="686937" y="80507"/>
                </a:lnTo>
                <a:lnTo>
                  <a:pt x="721221" y="107515"/>
                </a:lnTo>
                <a:lnTo>
                  <a:pt x="752452" y="137730"/>
                </a:lnTo>
                <a:lnTo>
                  <a:pt x="780369" y="170901"/>
                </a:lnTo>
                <a:lnTo>
                  <a:pt x="804709" y="206774"/>
                </a:lnTo>
                <a:lnTo>
                  <a:pt x="825211" y="245097"/>
                </a:lnTo>
                <a:lnTo>
                  <a:pt x="841613" y="285617"/>
                </a:lnTo>
                <a:lnTo>
                  <a:pt x="853653" y="328081"/>
                </a:lnTo>
                <a:lnTo>
                  <a:pt x="861069" y="372236"/>
                </a:lnTo>
                <a:lnTo>
                  <a:pt x="863600" y="417829"/>
                </a:lnTo>
                <a:lnTo>
                  <a:pt x="861069" y="463439"/>
                </a:lnTo>
                <a:lnTo>
                  <a:pt x="853653" y="507639"/>
                </a:lnTo>
                <a:lnTo>
                  <a:pt x="841613" y="550174"/>
                </a:lnTo>
                <a:lnTo>
                  <a:pt x="825211" y="590784"/>
                </a:lnTo>
                <a:lnTo>
                  <a:pt x="804709" y="629214"/>
                </a:lnTo>
                <a:lnTo>
                  <a:pt x="780369" y="665205"/>
                </a:lnTo>
                <a:lnTo>
                  <a:pt x="752452" y="698501"/>
                </a:lnTo>
                <a:lnTo>
                  <a:pt x="721221" y="728843"/>
                </a:lnTo>
                <a:lnTo>
                  <a:pt x="686937" y="755975"/>
                </a:lnTo>
                <a:lnTo>
                  <a:pt x="649863" y="779638"/>
                </a:lnTo>
                <a:lnTo>
                  <a:pt x="610260" y="799577"/>
                </a:lnTo>
                <a:lnTo>
                  <a:pt x="568391" y="815533"/>
                </a:lnTo>
                <a:lnTo>
                  <a:pt x="524516" y="827248"/>
                </a:lnTo>
                <a:lnTo>
                  <a:pt x="478898" y="834466"/>
                </a:lnTo>
                <a:lnTo>
                  <a:pt x="431800" y="836929"/>
                </a:lnTo>
                <a:lnTo>
                  <a:pt x="384701" y="834466"/>
                </a:lnTo>
                <a:lnTo>
                  <a:pt x="339083" y="827248"/>
                </a:lnTo>
                <a:lnTo>
                  <a:pt x="295208" y="815533"/>
                </a:lnTo>
                <a:lnTo>
                  <a:pt x="253339" y="799577"/>
                </a:lnTo>
                <a:lnTo>
                  <a:pt x="213736" y="779638"/>
                </a:lnTo>
                <a:lnTo>
                  <a:pt x="176662" y="755975"/>
                </a:lnTo>
                <a:lnTo>
                  <a:pt x="142378" y="728843"/>
                </a:lnTo>
                <a:lnTo>
                  <a:pt x="111147" y="698501"/>
                </a:lnTo>
                <a:lnTo>
                  <a:pt x="83230" y="665205"/>
                </a:lnTo>
                <a:lnTo>
                  <a:pt x="58890" y="629214"/>
                </a:lnTo>
                <a:lnTo>
                  <a:pt x="38388" y="590784"/>
                </a:lnTo>
                <a:lnTo>
                  <a:pt x="21986" y="550174"/>
                </a:lnTo>
                <a:lnTo>
                  <a:pt x="9946" y="507639"/>
                </a:lnTo>
                <a:lnTo>
                  <a:pt x="2530" y="463439"/>
                </a:lnTo>
                <a:lnTo>
                  <a:pt x="0" y="41782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11320" y="209550"/>
            <a:ext cx="431800" cy="417830"/>
          </a:xfrm>
          <a:custGeom>
            <a:avLst/>
            <a:gdLst/>
            <a:ahLst/>
            <a:cxnLst/>
            <a:rect l="l" t="t" r="r" b="b"/>
            <a:pathLst>
              <a:path w="431800" h="417830">
                <a:moveTo>
                  <a:pt x="0" y="208279"/>
                </a:moveTo>
                <a:lnTo>
                  <a:pt x="5694" y="256277"/>
                </a:lnTo>
                <a:lnTo>
                  <a:pt x="21919" y="300364"/>
                </a:lnTo>
                <a:lnTo>
                  <a:pt x="47386" y="339275"/>
                </a:lnTo>
                <a:lnTo>
                  <a:pt x="80806" y="371743"/>
                </a:lnTo>
                <a:lnTo>
                  <a:pt x="120890" y="396502"/>
                </a:lnTo>
                <a:lnTo>
                  <a:pt x="166351" y="412287"/>
                </a:lnTo>
                <a:lnTo>
                  <a:pt x="215900" y="417829"/>
                </a:lnTo>
                <a:lnTo>
                  <a:pt x="265448" y="412287"/>
                </a:lnTo>
                <a:lnTo>
                  <a:pt x="310909" y="396502"/>
                </a:lnTo>
                <a:lnTo>
                  <a:pt x="350993" y="371743"/>
                </a:lnTo>
                <a:lnTo>
                  <a:pt x="384413" y="339275"/>
                </a:lnTo>
                <a:lnTo>
                  <a:pt x="409880" y="300364"/>
                </a:lnTo>
                <a:lnTo>
                  <a:pt x="426105" y="256277"/>
                </a:lnTo>
                <a:lnTo>
                  <a:pt x="431800" y="208279"/>
                </a:lnTo>
                <a:lnTo>
                  <a:pt x="426105" y="160353"/>
                </a:lnTo>
                <a:lnTo>
                  <a:pt x="409880" y="116447"/>
                </a:lnTo>
                <a:lnTo>
                  <a:pt x="384413" y="77784"/>
                </a:lnTo>
                <a:lnTo>
                  <a:pt x="350993" y="45586"/>
                </a:lnTo>
                <a:lnTo>
                  <a:pt x="310909" y="21075"/>
                </a:lnTo>
                <a:lnTo>
                  <a:pt x="265448" y="5472"/>
                </a:lnTo>
                <a:lnTo>
                  <a:pt x="215900" y="0"/>
                </a:lnTo>
                <a:lnTo>
                  <a:pt x="166351" y="5472"/>
                </a:lnTo>
                <a:lnTo>
                  <a:pt x="120890" y="21075"/>
                </a:lnTo>
                <a:lnTo>
                  <a:pt x="80806" y="45586"/>
                </a:lnTo>
                <a:lnTo>
                  <a:pt x="47386" y="77784"/>
                </a:lnTo>
                <a:lnTo>
                  <a:pt x="21919" y="116447"/>
                </a:lnTo>
                <a:lnTo>
                  <a:pt x="5694" y="160353"/>
                </a:lnTo>
                <a:lnTo>
                  <a:pt x="0" y="20827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94970" y="3141979"/>
            <a:ext cx="8064500" cy="0"/>
          </a:xfrm>
          <a:custGeom>
            <a:avLst/>
            <a:gdLst/>
            <a:ahLst/>
            <a:cxnLst/>
            <a:rect l="l" t="t" r="r" b="b"/>
            <a:pathLst>
              <a:path w="8064500">
                <a:moveTo>
                  <a:pt x="0" y="0"/>
                </a:moveTo>
                <a:lnTo>
                  <a:pt x="8064500" y="0"/>
                </a:lnTo>
              </a:path>
            </a:pathLst>
          </a:custGeom>
          <a:ln w="101353">
            <a:solidFill>
              <a:srgbClr val="99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1939" y="2781300"/>
            <a:ext cx="720090" cy="718820"/>
          </a:xfrm>
          <a:custGeom>
            <a:avLst/>
            <a:gdLst/>
            <a:ahLst/>
            <a:cxnLst/>
            <a:rect l="l" t="t" r="r" b="b"/>
            <a:pathLst>
              <a:path w="720090" h="718820">
                <a:moveTo>
                  <a:pt x="359410" y="0"/>
                </a:moveTo>
                <a:lnTo>
                  <a:pt x="309652" y="3166"/>
                </a:lnTo>
                <a:lnTo>
                  <a:pt x="262231" y="12423"/>
                </a:lnTo>
                <a:lnTo>
                  <a:pt x="217527" y="27404"/>
                </a:lnTo>
                <a:lnTo>
                  <a:pt x="175918" y="47742"/>
                </a:lnTo>
                <a:lnTo>
                  <a:pt x="137784" y="73072"/>
                </a:lnTo>
                <a:lnTo>
                  <a:pt x="103504" y="103028"/>
                </a:lnTo>
                <a:lnTo>
                  <a:pt x="73458" y="137244"/>
                </a:lnTo>
                <a:lnTo>
                  <a:pt x="48024" y="175354"/>
                </a:lnTo>
                <a:lnTo>
                  <a:pt x="27582" y="216991"/>
                </a:lnTo>
                <a:lnTo>
                  <a:pt x="12511" y="261790"/>
                </a:lnTo>
                <a:lnTo>
                  <a:pt x="3191" y="309385"/>
                </a:lnTo>
                <a:lnTo>
                  <a:pt x="0" y="359410"/>
                </a:lnTo>
                <a:lnTo>
                  <a:pt x="3191" y="409167"/>
                </a:lnTo>
                <a:lnTo>
                  <a:pt x="12511" y="456588"/>
                </a:lnTo>
                <a:lnTo>
                  <a:pt x="27582" y="501292"/>
                </a:lnTo>
                <a:lnTo>
                  <a:pt x="48024" y="542901"/>
                </a:lnTo>
                <a:lnTo>
                  <a:pt x="73458" y="581035"/>
                </a:lnTo>
                <a:lnTo>
                  <a:pt x="103505" y="615315"/>
                </a:lnTo>
                <a:lnTo>
                  <a:pt x="137784" y="645361"/>
                </a:lnTo>
                <a:lnTo>
                  <a:pt x="175918" y="670795"/>
                </a:lnTo>
                <a:lnTo>
                  <a:pt x="217527" y="691237"/>
                </a:lnTo>
                <a:lnTo>
                  <a:pt x="262231" y="706308"/>
                </a:lnTo>
                <a:lnTo>
                  <a:pt x="309652" y="715628"/>
                </a:lnTo>
                <a:lnTo>
                  <a:pt x="359410" y="718820"/>
                </a:lnTo>
                <a:lnTo>
                  <a:pt x="409459" y="715628"/>
                </a:lnTo>
                <a:lnTo>
                  <a:pt x="457123" y="706308"/>
                </a:lnTo>
                <a:lnTo>
                  <a:pt x="502027" y="691237"/>
                </a:lnTo>
                <a:lnTo>
                  <a:pt x="543795" y="670795"/>
                </a:lnTo>
                <a:lnTo>
                  <a:pt x="582053" y="645361"/>
                </a:lnTo>
                <a:lnTo>
                  <a:pt x="616426" y="615315"/>
                </a:lnTo>
                <a:lnTo>
                  <a:pt x="646539" y="581035"/>
                </a:lnTo>
                <a:lnTo>
                  <a:pt x="672018" y="542901"/>
                </a:lnTo>
                <a:lnTo>
                  <a:pt x="692487" y="501292"/>
                </a:lnTo>
                <a:lnTo>
                  <a:pt x="707572" y="456588"/>
                </a:lnTo>
                <a:lnTo>
                  <a:pt x="716898" y="409167"/>
                </a:lnTo>
                <a:lnTo>
                  <a:pt x="720090" y="359410"/>
                </a:lnTo>
                <a:lnTo>
                  <a:pt x="716898" y="309385"/>
                </a:lnTo>
                <a:lnTo>
                  <a:pt x="707572" y="261790"/>
                </a:lnTo>
                <a:lnTo>
                  <a:pt x="692487" y="216991"/>
                </a:lnTo>
                <a:lnTo>
                  <a:pt x="672018" y="175354"/>
                </a:lnTo>
                <a:lnTo>
                  <a:pt x="646539" y="137244"/>
                </a:lnTo>
                <a:lnTo>
                  <a:pt x="616426" y="103028"/>
                </a:lnTo>
                <a:lnTo>
                  <a:pt x="582053" y="73072"/>
                </a:lnTo>
                <a:lnTo>
                  <a:pt x="543795" y="47742"/>
                </a:lnTo>
                <a:lnTo>
                  <a:pt x="502027" y="27404"/>
                </a:lnTo>
                <a:lnTo>
                  <a:pt x="457123" y="12423"/>
                </a:lnTo>
                <a:lnTo>
                  <a:pt x="409459" y="3166"/>
                </a:lnTo>
                <a:lnTo>
                  <a:pt x="359410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59" y="2781300"/>
            <a:ext cx="720090" cy="718820"/>
          </a:xfrm>
          <a:custGeom>
            <a:avLst/>
            <a:gdLst/>
            <a:ahLst/>
            <a:cxnLst/>
            <a:rect l="l" t="t" r="r" b="b"/>
            <a:pathLst>
              <a:path w="720090" h="718820">
                <a:moveTo>
                  <a:pt x="359410" y="0"/>
                </a:moveTo>
                <a:lnTo>
                  <a:pt x="409459" y="3166"/>
                </a:lnTo>
                <a:lnTo>
                  <a:pt x="457123" y="12423"/>
                </a:lnTo>
                <a:lnTo>
                  <a:pt x="502027" y="27404"/>
                </a:lnTo>
                <a:lnTo>
                  <a:pt x="543795" y="47742"/>
                </a:lnTo>
                <a:lnTo>
                  <a:pt x="582053" y="73072"/>
                </a:lnTo>
                <a:lnTo>
                  <a:pt x="616426" y="103028"/>
                </a:lnTo>
                <a:lnTo>
                  <a:pt x="646539" y="137244"/>
                </a:lnTo>
                <a:lnTo>
                  <a:pt x="672018" y="175354"/>
                </a:lnTo>
                <a:lnTo>
                  <a:pt x="692487" y="216991"/>
                </a:lnTo>
                <a:lnTo>
                  <a:pt x="707572" y="261790"/>
                </a:lnTo>
                <a:lnTo>
                  <a:pt x="716898" y="309385"/>
                </a:lnTo>
                <a:lnTo>
                  <a:pt x="720090" y="359410"/>
                </a:lnTo>
                <a:lnTo>
                  <a:pt x="716898" y="409167"/>
                </a:lnTo>
                <a:lnTo>
                  <a:pt x="707572" y="456588"/>
                </a:lnTo>
                <a:lnTo>
                  <a:pt x="692487" y="501292"/>
                </a:lnTo>
                <a:lnTo>
                  <a:pt x="672018" y="542901"/>
                </a:lnTo>
                <a:lnTo>
                  <a:pt x="646539" y="581035"/>
                </a:lnTo>
                <a:lnTo>
                  <a:pt x="616426" y="615315"/>
                </a:lnTo>
                <a:lnTo>
                  <a:pt x="582053" y="645361"/>
                </a:lnTo>
                <a:lnTo>
                  <a:pt x="543795" y="670795"/>
                </a:lnTo>
                <a:lnTo>
                  <a:pt x="502027" y="691237"/>
                </a:lnTo>
                <a:lnTo>
                  <a:pt x="457123" y="706308"/>
                </a:lnTo>
                <a:lnTo>
                  <a:pt x="409459" y="715628"/>
                </a:lnTo>
                <a:lnTo>
                  <a:pt x="359410" y="718820"/>
                </a:lnTo>
                <a:lnTo>
                  <a:pt x="309652" y="715628"/>
                </a:lnTo>
                <a:lnTo>
                  <a:pt x="262231" y="706308"/>
                </a:lnTo>
                <a:lnTo>
                  <a:pt x="217527" y="691237"/>
                </a:lnTo>
                <a:lnTo>
                  <a:pt x="175918" y="670795"/>
                </a:lnTo>
                <a:lnTo>
                  <a:pt x="137784" y="645361"/>
                </a:lnTo>
                <a:lnTo>
                  <a:pt x="103504" y="615314"/>
                </a:lnTo>
                <a:lnTo>
                  <a:pt x="73458" y="581035"/>
                </a:lnTo>
                <a:lnTo>
                  <a:pt x="48024" y="542901"/>
                </a:lnTo>
                <a:lnTo>
                  <a:pt x="27582" y="501292"/>
                </a:lnTo>
                <a:lnTo>
                  <a:pt x="12511" y="456588"/>
                </a:lnTo>
                <a:lnTo>
                  <a:pt x="3191" y="409167"/>
                </a:lnTo>
                <a:lnTo>
                  <a:pt x="0" y="359410"/>
                </a:lnTo>
                <a:lnTo>
                  <a:pt x="3191" y="309385"/>
                </a:lnTo>
                <a:lnTo>
                  <a:pt x="12511" y="261790"/>
                </a:lnTo>
                <a:lnTo>
                  <a:pt x="27582" y="216991"/>
                </a:lnTo>
                <a:lnTo>
                  <a:pt x="48024" y="175354"/>
                </a:lnTo>
                <a:lnTo>
                  <a:pt x="73458" y="137244"/>
                </a:lnTo>
                <a:lnTo>
                  <a:pt x="103504" y="103028"/>
                </a:lnTo>
                <a:lnTo>
                  <a:pt x="137784" y="73072"/>
                </a:lnTo>
                <a:lnTo>
                  <a:pt x="175918" y="47742"/>
                </a:lnTo>
                <a:lnTo>
                  <a:pt x="217527" y="27404"/>
                </a:lnTo>
                <a:lnTo>
                  <a:pt x="262231" y="12423"/>
                </a:lnTo>
                <a:lnTo>
                  <a:pt x="309652" y="3166"/>
                </a:lnTo>
                <a:lnTo>
                  <a:pt x="35941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137</Words>
  <Application>Microsoft Office PowerPoint</Application>
  <PresentationFormat>Экран (4:3)</PresentationFormat>
  <Paragraphs>42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Times New Roman</vt:lpstr>
      <vt:lpstr>Trebuchet MS</vt:lpstr>
      <vt:lpstr>Wingdings 3</vt:lpstr>
      <vt:lpstr>Аспект</vt:lpstr>
      <vt:lpstr> Тема: Порозрядне і поступове додавання двоцифрових чисел з переходом через розряд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ТРЕНАЖЕР ДЛЯ ОЧЕЙ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Бережіть зір!</vt:lpstr>
      <vt:lpstr>Презентация PowerPoint</vt:lpstr>
      <vt:lpstr>80-6</vt:lpstr>
      <vt:lpstr>Завдання 4. Розв’яжіть задачу. </vt:lpstr>
      <vt:lpstr>Презентация PowerPoint</vt:lpstr>
      <vt:lpstr>ЗАДАЧКИ </vt:lpstr>
      <vt:lpstr>Презентация PowerPoint</vt:lpstr>
      <vt:lpstr>Презентация PowerPoint</vt:lpstr>
      <vt:lpstr>Презентация PowerPoint</vt:lpstr>
      <vt:lpstr>Презентация PowerPoint</vt:lpstr>
      <vt:lpstr>МІЙ НАСТРІЙ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Порозрядне і поступове додавання двоцифрових чисел з переходом через розряд</dc:title>
  <dc:creator>Світлана</dc:creator>
  <cp:lastModifiedBy>Alla Kravchenko</cp:lastModifiedBy>
  <cp:revision>7</cp:revision>
  <dcterms:created xsi:type="dcterms:W3CDTF">2020-08-07T19:37:59Z</dcterms:created>
  <dcterms:modified xsi:type="dcterms:W3CDTF">2020-09-03T09:04:34Z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2020-08-07T00:00:00Z</vt:filetime>
  </property>
</Properties>
</file>