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76" r:id="rId2"/>
    <p:sldId id="259" r:id="rId3"/>
    <p:sldId id="269" r:id="rId4"/>
    <p:sldId id="270" r:id="rId5"/>
    <p:sldId id="271" r:id="rId6"/>
    <p:sldId id="272" r:id="rId7"/>
    <p:sldId id="273" r:id="rId8"/>
    <p:sldId id="274" r:id="rId9"/>
    <p:sldId id="277" r:id="rId10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>
      <p:cViewPr varScale="1">
        <p:scale>
          <a:sx n="88" d="100"/>
          <a:sy n="88" d="100"/>
        </p:scale>
        <p:origin x="26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D8C58-77F2-46DB-B7FD-9F59A72BB92E}" type="datetimeFigureOut">
              <a:rPr lang="ru-RU" smtClean="0"/>
              <a:t>03.09.2020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5B7EC-F470-4F0C-8102-E238BD066F8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846719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D8C58-77F2-46DB-B7FD-9F59A72BB92E}" type="datetimeFigureOut">
              <a:rPr lang="ru-RU" smtClean="0"/>
              <a:t>03.09.2020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5B7EC-F470-4F0C-8102-E238BD066F8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523856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D8C58-77F2-46DB-B7FD-9F59A72BB92E}" type="datetimeFigureOut">
              <a:rPr lang="ru-RU" smtClean="0"/>
              <a:t>03.09.2020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5B7EC-F470-4F0C-8102-E238BD066F8F}" type="slidenum">
              <a:rPr lang="ru-RU" smtClean="0"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1605412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D8C58-77F2-46DB-B7FD-9F59A72BB92E}" type="datetimeFigureOut">
              <a:rPr lang="ru-RU" smtClean="0"/>
              <a:t>03.09.2020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5B7EC-F470-4F0C-8102-E238BD066F8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7430735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D8C58-77F2-46DB-B7FD-9F59A72BB92E}" type="datetimeFigureOut">
              <a:rPr lang="ru-RU" smtClean="0"/>
              <a:t>03.09.2020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5B7EC-F470-4F0C-8102-E238BD066F8F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71643883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D8C58-77F2-46DB-B7FD-9F59A72BB92E}" type="datetimeFigureOut">
              <a:rPr lang="ru-RU" smtClean="0"/>
              <a:t>03.09.2020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5B7EC-F470-4F0C-8102-E238BD066F8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543714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D8C58-77F2-46DB-B7FD-9F59A72BB92E}" type="datetimeFigureOut">
              <a:rPr lang="ru-RU" smtClean="0"/>
              <a:t>03.09.2020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5B7EC-F470-4F0C-8102-E238BD066F8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217796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D8C58-77F2-46DB-B7FD-9F59A72BB92E}" type="datetimeFigureOut">
              <a:rPr lang="ru-RU" smtClean="0"/>
              <a:t>03.09.2020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5B7EC-F470-4F0C-8102-E238BD066F8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000550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D8C58-77F2-46DB-B7FD-9F59A72BB92E}" type="datetimeFigureOut">
              <a:rPr lang="ru-RU" smtClean="0"/>
              <a:t>03.09.2020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5B7EC-F470-4F0C-8102-E238BD066F8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29139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D8C58-77F2-46DB-B7FD-9F59A72BB92E}" type="datetimeFigureOut">
              <a:rPr lang="ru-RU" smtClean="0"/>
              <a:t>03.09.2020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5B7EC-F470-4F0C-8102-E238BD066F8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874374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D8C58-77F2-46DB-B7FD-9F59A72BB92E}" type="datetimeFigureOut">
              <a:rPr lang="ru-RU" smtClean="0"/>
              <a:t>03.09.2020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5B7EC-F470-4F0C-8102-E238BD066F8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457013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D8C58-77F2-46DB-B7FD-9F59A72BB92E}" type="datetimeFigureOut">
              <a:rPr lang="ru-RU" smtClean="0"/>
              <a:t>03.09.2020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5B7EC-F470-4F0C-8102-E238BD066F8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31061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D8C58-77F2-46DB-B7FD-9F59A72BB92E}" type="datetimeFigureOut">
              <a:rPr lang="ru-RU" smtClean="0"/>
              <a:t>03.09.2020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5B7EC-F470-4F0C-8102-E238BD066F8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677727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D8C58-77F2-46DB-B7FD-9F59A72BB92E}" type="datetimeFigureOut">
              <a:rPr lang="ru-RU" smtClean="0"/>
              <a:t>03.09.2020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5B7EC-F470-4F0C-8102-E238BD066F8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520383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D8C58-77F2-46DB-B7FD-9F59A72BB92E}" type="datetimeFigureOut">
              <a:rPr lang="ru-RU" smtClean="0"/>
              <a:t>03.09.2020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5B7EC-F470-4F0C-8102-E238BD066F8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30458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D8C58-77F2-46DB-B7FD-9F59A72BB92E}" type="datetimeFigureOut">
              <a:rPr lang="ru-RU" smtClean="0"/>
              <a:t>03.09.2020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5B7EC-F470-4F0C-8102-E238BD066F8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506755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AD8C58-77F2-46DB-B7FD-9F59A72BB92E}" type="datetimeFigureOut">
              <a:rPr lang="ru-RU" smtClean="0"/>
              <a:t>03.09.2020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5A05B7EC-F470-4F0C-8102-E238BD066F8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719469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2549" y="2311352"/>
            <a:ext cx="10345783" cy="424731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none" spc="0" dirty="0" err="1" smtClean="0">
                <a:ln w="0"/>
                <a:solidFill>
                  <a:schemeClr val="accent4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Віднімання</a:t>
            </a:r>
            <a:r>
              <a:rPr lang="ru-RU" sz="5400" b="1" cap="none" spc="0" dirty="0" smtClean="0">
                <a:ln w="0"/>
                <a:solidFill>
                  <a:schemeClr val="accent4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числа </a:t>
            </a:r>
            <a:r>
              <a:rPr lang="ru-RU" sz="5400" b="1" cap="none" spc="0" dirty="0" err="1" smtClean="0">
                <a:ln w="0"/>
                <a:solidFill>
                  <a:schemeClr val="accent4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від</a:t>
            </a:r>
            <a:r>
              <a:rPr lang="ru-RU" sz="5400" b="1" dirty="0">
                <a:ln w="0"/>
                <a:solidFill>
                  <a:schemeClr val="accent4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ru-RU" sz="5400" b="1" cap="none" spc="0" dirty="0" err="1" smtClean="0">
                <a:ln w="0"/>
                <a:solidFill>
                  <a:schemeClr val="accent4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суми</a:t>
            </a:r>
            <a:r>
              <a:rPr lang="ru-RU" sz="5400" b="1" cap="none" spc="0" dirty="0" smtClean="0">
                <a:ln w="0"/>
                <a:solidFill>
                  <a:schemeClr val="accent4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.</a:t>
            </a:r>
          </a:p>
          <a:p>
            <a:pPr algn="ctr"/>
            <a:r>
              <a:rPr lang="ru-RU" sz="5400" b="1" dirty="0" err="1" smtClean="0">
                <a:ln w="0"/>
                <a:solidFill>
                  <a:schemeClr val="accent4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Обчислення</a:t>
            </a:r>
            <a:r>
              <a:rPr lang="ru-RU" sz="5400" b="1" dirty="0" smtClean="0">
                <a:ln w="0"/>
                <a:solidFill>
                  <a:schemeClr val="accent4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ru-RU" sz="5400" b="1" dirty="0" err="1" smtClean="0">
                <a:ln w="0"/>
                <a:solidFill>
                  <a:schemeClr val="accent4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виразів</a:t>
            </a:r>
            <a:r>
              <a:rPr lang="ru-RU" sz="5400" b="1" dirty="0" smtClean="0">
                <a:ln w="0"/>
                <a:solidFill>
                  <a:schemeClr val="accent4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ru-RU" sz="5400" b="1" dirty="0" err="1" smtClean="0">
                <a:ln w="0"/>
                <a:solidFill>
                  <a:schemeClr val="accent4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зручним</a:t>
            </a:r>
            <a:r>
              <a:rPr lang="ru-RU" sz="5400" b="1" dirty="0" smtClean="0">
                <a:ln w="0"/>
                <a:solidFill>
                  <a:schemeClr val="accent4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способом.</a:t>
            </a:r>
          </a:p>
          <a:p>
            <a:pPr algn="ctr"/>
            <a:r>
              <a:rPr lang="ru-RU" sz="5400" b="1" cap="none" spc="0" dirty="0" err="1" smtClean="0">
                <a:ln w="0"/>
                <a:solidFill>
                  <a:schemeClr val="accent4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Розв</a:t>
            </a:r>
            <a:r>
              <a:rPr lang="uk-UA" sz="5400" b="1" cap="none" spc="0" dirty="0" smtClean="0">
                <a:ln w="0"/>
                <a:solidFill>
                  <a:schemeClr val="accent4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’</a:t>
            </a:r>
            <a:r>
              <a:rPr lang="uk-UA" sz="5400" b="1" cap="none" spc="0" dirty="0" err="1" smtClean="0">
                <a:ln w="0"/>
                <a:solidFill>
                  <a:schemeClr val="accent4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язування</a:t>
            </a:r>
            <a:r>
              <a:rPr lang="uk-UA" sz="5400" b="1" cap="none" spc="0" dirty="0" smtClean="0">
                <a:ln w="0"/>
                <a:solidFill>
                  <a:schemeClr val="accent4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uk-UA" sz="5400" b="1" cap="none" spc="0" dirty="0" smtClean="0">
                <a:ln w="0"/>
                <a:solidFill>
                  <a:schemeClr val="accent4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задач  трьома </a:t>
            </a:r>
            <a:r>
              <a:rPr lang="uk-UA" sz="5400" b="1" cap="none" spc="0" dirty="0" smtClean="0">
                <a:ln w="0"/>
                <a:solidFill>
                  <a:schemeClr val="accent4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способами</a:t>
            </a:r>
            <a:r>
              <a:rPr lang="ru-RU" sz="5400" b="1" cap="none" spc="0" dirty="0" smtClean="0">
                <a:ln w="0"/>
                <a:solidFill>
                  <a:schemeClr val="accent4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endParaRPr lang="ru-RU" sz="5400" b="1" cap="none" spc="0" dirty="0">
              <a:ln w="0"/>
              <a:solidFill>
                <a:schemeClr val="accent4">
                  <a:lumMod val="50000"/>
                </a:schemeClr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608086" y="317582"/>
            <a:ext cx="2595582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6600" b="1" u="sng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Тема:</a:t>
            </a:r>
            <a:endParaRPr lang="ru-RU" sz="6600" b="1" u="sng" cap="none" spc="0" dirty="0" smtClean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89792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/>
          <p:cNvPicPr>
            <a:picLocks noChangeAspect="1"/>
          </p:cNvPicPr>
          <p:nvPr/>
        </p:nvPicPr>
        <p:blipFill rotWithShape="1">
          <a:blip r:embed="rId2"/>
          <a:srcRect r="40291"/>
          <a:stretch/>
        </p:blipFill>
        <p:spPr>
          <a:xfrm>
            <a:off x="885826" y="1093232"/>
            <a:ext cx="4626700" cy="5791200"/>
          </a:xfrm>
          <a:prstGeom prst="rect">
            <a:avLst/>
          </a:prstGeom>
        </p:spPr>
      </p:pic>
      <p:sp>
        <p:nvSpPr>
          <p:cNvPr id="10" name="Прямоугольник 9"/>
          <p:cNvSpPr/>
          <p:nvPr/>
        </p:nvSpPr>
        <p:spPr>
          <a:xfrm>
            <a:off x="7248940" y="971371"/>
            <a:ext cx="274196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Чотирикутник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у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якого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всі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кути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прямі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7282068" y="1743075"/>
            <a:ext cx="319066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Зменшуване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від’ємник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</a:p>
          <a:p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різниця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7248940" y="2590801"/>
            <a:ext cx="234923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Сума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довжин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усіх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сторін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многокутника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7282070" y="3619500"/>
            <a:ext cx="182287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Другий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доданок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7282070" y="4495800"/>
            <a:ext cx="145764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Зменшуване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7282069" y="5400261"/>
            <a:ext cx="25649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Доданок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доданок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сума.</a:t>
            </a:r>
            <a:endParaRPr lang="ru-RU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2097505" y="358713"/>
            <a:ext cx="8375232" cy="5034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400"/>
              </a:lnSpc>
            </a:pPr>
            <a:r>
              <a:rPr lang="uk-UA" sz="2800" b="1" i="1" spc="-37" dirty="0" smtClean="0">
                <a:solidFill>
                  <a:srgbClr val="000099"/>
                </a:solidFill>
                <a:latin typeface="Times New Roman"/>
                <a:cs typeface="Times New Roman"/>
              </a:rPr>
              <a:t>З’єднайте </a:t>
            </a:r>
            <a:r>
              <a:rPr lang="uk-UA" sz="2800" b="1" i="1" spc="-37" dirty="0" smtClean="0">
                <a:solidFill>
                  <a:srgbClr val="000099"/>
                </a:solidFill>
                <a:latin typeface="Times New Roman"/>
                <a:cs typeface="Times New Roman"/>
              </a:rPr>
              <a:t>запитання з правильною </a:t>
            </a:r>
            <a:r>
              <a:rPr lang="uk-UA" sz="2800" b="1" i="1" spc="-37" dirty="0" smtClean="0">
                <a:solidFill>
                  <a:srgbClr val="000099"/>
                </a:solidFill>
                <a:latin typeface="Times New Roman"/>
                <a:cs typeface="Times New Roman"/>
              </a:rPr>
              <a:t>відповіддю.</a:t>
            </a:r>
            <a:endParaRPr lang="uk-UA" sz="2800" b="1" i="1" spc="-37" dirty="0">
              <a:solidFill>
                <a:srgbClr val="000099"/>
              </a:solidFill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840387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733800" y="228601"/>
            <a:ext cx="5563446" cy="78111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4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Хвилинка</a:t>
            </a:r>
            <a:r>
              <a:rPr lang="ru-RU" sz="4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каліграфії</a:t>
            </a:r>
            <a:endParaRPr lang="ru-RU" sz="2400" b="1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211839" y="2362200"/>
            <a:ext cx="8456162" cy="10802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60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38  100  54  42  88  67  95 </a:t>
            </a:r>
            <a:endParaRPr lang="ru-RU" sz="3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130052" y="4648201"/>
            <a:ext cx="8335936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uk-UA" sz="6000" b="1" i="1" dirty="0">
                <a:ln w="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100 95 88 67 54 42 38</a:t>
            </a:r>
            <a:endParaRPr lang="ru-RU" sz="6000" b="1" i="1" dirty="0">
              <a:ln w="0"/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9371706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40823" y="3124201"/>
            <a:ext cx="9222377" cy="20758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36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1-й </a:t>
            </a:r>
            <a:r>
              <a:rPr lang="ru-RU" sz="3600" b="1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спосіб</a:t>
            </a:r>
            <a:r>
              <a:rPr lang="ru-RU" sz="36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(4 + 3) – 2 = 7 – 2 = 5</a:t>
            </a:r>
            <a:endParaRPr lang="ru-RU" b="1" dirty="0">
              <a:solidFill>
                <a:schemeClr val="tx1">
                  <a:lumMod val="85000"/>
                  <a:lumOff val="1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36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2-й </a:t>
            </a:r>
            <a:r>
              <a:rPr lang="ru-RU" sz="3600" b="1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спосіб</a:t>
            </a:r>
            <a:r>
              <a:rPr lang="ru-RU" sz="36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(4 + 3) – 2 = (4 – 2) + 3 = 5</a:t>
            </a:r>
            <a:endParaRPr lang="ru-RU" b="1" dirty="0">
              <a:solidFill>
                <a:schemeClr val="tx1">
                  <a:lumMod val="85000"/>
                  <a:lumOff val="1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36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3-й </a:t>
            </a:r>
            <a:r>
              <a:rPr lang="ru-RU" sz="3600" b="1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спосіб</a:t>
            </a:r>
            <a:r>
              <a:rPr lang="ru-RU" sz="36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ru-RU" sz="3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(4 + 3) – 2 = 4 + (3 – 2) = 5</a:t>
            </a:r>
            <a:endParaRPr lang="ru-RU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816226" y="533400"/>
            <a:ext cx="5245347" cy="14465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88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(4 + 3) – 2 </a:t>
            </a:r>
            <a:endParaRPr lang="ru-RU" sz="88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7106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743200" y="457200"/>
            <a:ext cx="6858000" cy="56692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8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(8 + 7) – 8</a:t>
            </a:r>
            <a:endParaRPr lang="ru-RU" sz="48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80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ru-RU" sz="8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12 + 3) – 5 </a:t>
            </a:r>
            <a:endParaRPr lang="ru-RU" sz="48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8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(6 + 22) – 6</a:t>
            </a:r>
            <a:endParaRPr lang="ru-RU" sz="48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80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ru-RU" sz="8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44 + 15) – 5</a:t>
            </a:r>
            <a:endParaRPr lang="ru-RU" sz="48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9294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438400" y="1447800"/>
            <a:ext cx="8077200" cy="35691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3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8 + 6 = 8 + (2 + 4) = (8 + 2) + 4 = 14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ru-RU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3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3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</a:t>
            </a:r>
            <a:r>
              <a:rPr lang="ru-RU" sz="3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2 4</a:t>
            </a:r>
            <a:endParaRPr lang="ru-RU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uk-UA" sz="3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ru-RU" sz="3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16 – 7 = (10 + 6) – 7 = (10 – 7) + 6 = 9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ru-RU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3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10 6</a:t>
            </a:r>
            <a:endParaRPr lang="ru-RU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4" name="Прямая со стрелкой 3"/>
          <p:cNvCxnSpPr/>
          <p:nvPr/>
        </p:nvCxnSpPr>
        <p:spPr>
          <a:xfrm flipH="1">
            <a:off x="3200400" y="2057400"/>
            <a:ext cx="152400" cy="53340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" name="Прямая со стрелкой 4"/>
          <p:cNvCxnSpPr/>
          <p:nvPr/>
        </p:nvCxnSpPr>
        <p:spPr>
          <a:xfrm>
            <a:off x="3448878" y="2057400"/>
            <a:ext cx="56322" cy="53340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" name="Прямая со стрелкой 6"/>
          <p:cNvCxnSpPr/>
          <p:nvPr/>
        </p:nvCxnSpPr>
        <p:spPr>
          <a:xfrm flipH="1">
            <a:off x="2819400" y="3810000"/>
            <a:ext cx="152400" cy="53340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8" name="Прямая со стрелкой 7"/>
          <p:cNvCxnSpPr/>
          <p:nvPr/>
        </p:nvCxnSpPr>
        <p:spPr>
          <a:xfrm>
            <a:off x="3101008" y="3810000"/>
            <a:ext cx="56322" cy="53340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63089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819400" y="457200"/>
            <a:ext cx="7620000" cy="49598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3600" b="1" i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Продовж</a:t>
            </a:r>
            <a:r>
              <a:rPr lang="ru-RU" sz="3600" b="1" i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 </a:t>
            </a:r>
            <a:r>
              <a:rPr lang="ru-RU" sz="3600" b="1" i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речення</a:t>
            </a:r>
            <a:r>
              <a:rPr lang="ru-RU" sz="3600" b="1" i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ru-RU" b="1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36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  </a:t>
            </a:r>
            <a:r>
              <a:rPr lang="ru-RU" sz="36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сьогоднішньому</a:t>
            </a:r>
            <a:r>
              <a:rPr lang="ru-RU" sz="36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 </a:t>
            </a:r>
            <a:r>
              <a:rPr lang="ru-RU" sz="36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уроці</a:t>
            </a:r>
            <a:r>
              <a:rPr lang="ru-RU" sz="36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 </a:t>
            </a:r>
            <a:r>
              <a:rPr lang="ru-RU" sz="36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мені</a:t>
            </a:r>
            <a:r>
              <a:rPr lang="ru-RU" sz="36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сподобалися</a:t>
            </a:r>
            <a:r>
              <a:rPr lang="ru-RU" sz="36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завдання</a:t>
            </a:r>
            <a:r>
              <a:rPr lang="ru-RU" sz="36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  <a:endParaRPr lang="ru-RU" sz="3600" b="1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endParaRPr lang="ru-RU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36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Найлегшим</a:t>
            </a:r>
            <a:r>
              <a:rPr lang="ru-RU" sz="36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 </a:t>
            </a:r>
            <a:r>
              <a:rPr lang="ru-RU" sz="36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було</a:t>
            </a:r>
            <a:r>
              <a:rPr lang="ru-RU" sz="36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endParaRPr lang="ru-RU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36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Найважчим</a:t>
            </a:r>
            <a:r>
              <a:rPr lang="ru-RU" sz="36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 </a:t>
            </a:r>
            <a:r>
              <a:rPr lang="ru-RU" sz="36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було</a:t>
            </a:r>
            <a:r>
              <a:rPr lang="ru-RU" sz="36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…</a:t>
            </a: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endParaRPr lang="ru-RU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4272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733800" y="381000"/>
            <a:ext cx="4572000" cy="2019527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60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ДОМАШНЄ </a:t>
            </a:r>
            <a:r>
              <a:rPr lang="ru-RU" sz="6000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ЗАВДАННЯ</a:t>
            </a:r>
            <a:endParaRPr lang="ru-RU" sz="3600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0222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Різноманітність рослин у природі - презентация к уроку Окружающий мир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5393" y="2866071"/>
            <a:ext cx="4754881" cy="35661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55810478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23</TotalTime>
  <Words>215</Words>
  <Application>Microsoft Office PowerPoint</Application>
  <PresentationFormat>Широкоэкранный</PresentationFormat>
  <Paragraphs>39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6" baseType="lpstr">
      <vt:lpstr>Arial</vt:lpstr>
      <vt:lpstr>Calibri</vt:lpstr>
      <vt:lpstr>Symbol</vt:lpstr>
      <vt:lpstr>Times New Roman</vt:lpstr>
      <vt:lpstr>Trebuchet MS</vt:lpstr>
      <vt:lpstr>Wingdings 3</vt:lpstr>
      <vt:lpstr>Аспект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Ruslan</dc:creator>
  <cp:lastModifiedBy>Alla Kravchenko</cp:lastModifiedBy>
  <cp:revision>8</cp:revision>
  <dcterms:created xsi:type="dcterms:W3CDTF">2017-11-12T03:41:19Z</dcterms:created>
  <dcterms:modified xsi:type="dcterms:W3CDTF">2020-09-03T09:09:10Z</dcterms:modified>
</cp:coreProperties>
</file>